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49"/>
  </p:notesMasterIdLst>
  <p:handoutMasterIdLst>
    <p:handoutMasterId r:id="rId50"/>
  </p:handoutMasterIdLst>
  <p:sldIdLst>
    <p:sldId id="498" r:id="rId2"/>
    <p:sldId id="660" r:id="rId3"/>
    <p:sldId id="638" r:id="rId4"/>
    <p:sldId id="662" r:id="rId5"/>
    <p:sldId id="664" r:id="rId6"/>
    <p:sldId id="668" r:id="rId7"/>
    <p:sldId id="663" r:id="rId8"/>
    <p:sldId id="666" r:id="rId9"/>
    <p:sldId id="665" r:id="rId10"/>
    <p:sldId id="659" r:id="rId11"/>
    <p:sldId id="669" r:id="rId12"/>
    <p:sldId id="636" r:id="rId13"/>
    <p:sldId id="607" r:id="rId14"/>
    <p:sldId id="612" r:id="rId15"/>
    <p:sldId id="608" r:id="rId16"/>
    <p:sldId id="609" r:id="rId17"/>
    <p:sldId id="616" r:id="rId18"/>
    <p:sldId id="618" r:id="rId19"/>
    <p:sldId id="620" r:id="rId20"/>
    <p:sldId id="622" r:id="rId21"/>
    <p:sldId id="624" r:id="rId22"/>
    <p:sldId id="626" r:id="rId23"/>
    <p:sldId id="630" r:id="rId24"/>
    <p:sldId id="628" r:id="rId25"/>
    <p:sldId id="610" r:id="rId26"/>
    <p:sldId id="632" r:id="rId27"/>
    <p:sldId id="670" r:id="rId28"/>
    <p:sldId id="648" r:id="rId29"/>
    <p:sldId id="639" r:id="rId30"/>
    <p:sldId id="640" r:id="rId31"/>
    <p:sldId id="641" r:id="rId32"/>
    <p:sldId id="564" r:id="rId33"/>
    <p:sldId id="566" r:id="rId34"/>
    <p:sldId id="671" r:id="rId35"/>
    <p:sldId id="649" r:id="rId36"/>
    <p:sldId id="568" r:id="rId37"/>
    <p:sldId id="643" r:id="rId38"/>
    <p:sldId id="667" r:id="rId39"/>
    <p:sldId id="644" r:id="rId40"/>
    <p:sldId id="645" r:id="rId41"/>
    <p:sldId id="646" r:id="rId42"/>
    <p:sldId id="672" r:id="rId43"/>
    <p:sldId id="657" r:id="rId44"/>
    <p:sldId id="652" r:id="rId45"/>
    <p:sldId id="654" r:id="rId46"/>
    <p:sldId id="655" r:id="rId47"/>
    <p:sldId id="65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4CACC8"/>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684" autoAdjust="0"/>
  </p:normalViewPr>
  <p:slideViewPr>
    <p:cSldViewPr snapToGrid="0">
      <p:cViewPr varScale="1">
        <p:scale>
          <a:sx n="50" d="100"/>
          <a:sy n="50" d="100"/>
        </p:scale>
        <p:origin x="1500" y="54"/>
      </p:cViewPr>
      <p:guideLst/>
    </p:cSldViewPr>
  </p:slideViewPr>
  <p:notesTextViewPr>
    <p:cViewPr>
      <p:scale>
        <a:sx n="1" d="1"/>
        <a:sy n="1" d="1"/>
      </p:scale>
      <p:origin x="0" y="0"/>
    </p:cViewPr>
  </p:notesTextViewPr>
  <p:sorterViewPr>
    <p:cViewPr varScale="1">
      <p:scale>
        <a:sx n="1" d="1"/>
        <a:sy n="1" d="1"/>
      </p:scale>
      <p:origin x="0" y="-14958"/>
    </p:cViewPr>
  </p:sorter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F96F3C-B41B-48D4-9938-B4C8331179BC}"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95B45ABF-D39C-4B2D-B643-ECA142E5C315}">
      <dgm:prSet phldrT="[Text]"/>
      <dgm:spPr/>
      <dgm:t>
        <a:bodyPr/>
        <a:lstStyle/>
        <a:p>
          <a:r>
            <a:rPr lang="en-US" dirty="0"/>
            <a:t>Machine Learning</a:t>
          </a:r>
        </a:p>
      </dgm:t>
    </dgm:pt>
    <dgm:pt modelId="{17C648B5-9F09-44B9-A854-4018980C6815}" type="parTrans" cxnId="{ACFFCB89-78AE-44E3-8DE7-9A30574278F1}">
      <dgm:prSet/>
      <dgm:spPr/>
      <dgm:t>
        <a:bodyPr/>
        <a:lstStyle/>
        <a:p>
          <a:endParaRPr lang="en-US"/>
        </a:p>
      </dgm:t>
    </dgm:pt>
    <dgm:pt modelId="{B241A449-7DCA-4156-9C3D-0FDA8C4B9E17}" type="sibTrans" cxnId="{ACFFCB89-78AE-44E3-8DE7-9A30574278F1}">
      <dgm:prSet/>
      <dgm:spPr/>
      <dgm:t>
        <a:bodyPr/>
        <a:lstStyle/>
        <a:p>
          <a:endParaRPr lang="en-US"/>
        </a:p>
      </dgm:t>
    </dgm:pt>
    <dgm:pt modelId="{FE030AAA-FFC8-4D1A-93B6-C52DC7AC31C6}">
      <dgm:prSet phldrT="[Text]"/>
      <dgm:spPr/>
      <dgm:t>
        <a:bodyPr/>
        <a:lstStyle/>
        <a:p>
          <a:r>
            <a:rPr lang="en-US" dirty="0"/>
            <a:t>Unsupervised Learning [Data Driven]</a:t>
          </a:r>
        </a:p>
      </dgm:t>
    </dgm:pt>
    <dgm:pt modelId="{638015A2-5BD7-481E-8F9E-38068EF3234A}" type="parTrans" cxnId="{D2A3CD44-3E00-4DCA-9C15-BB31D8B7C5AB}">
      <dgm:prSet/>
      <dgm:spPr/>
      <dgm:t>
        <a:bodyPr/>
        <a:lstStyle/>
        <a:p>
          <a:endParaRPr lang="en-US"/>
        </a:p>
      </dgm:t>
    </dgm:pt>
    <dgm:pt modelId="{964772E2-C752-441B-BB9F-60BF329D21A5}" type="sibTrans" cxnId="{D2A3CD44-3E00-4DCA-9C15-BB31D8B7C5AB}">
      <dgm:prSet/>
      <dgm:spPr/>
      <dgm:t>
        <a:bodyPr/>
        <a:lstStyle/>
        <a:p>
          <a:endParaRPr lang="en-US"/>
        </a:p>
      </dgm:t>
    </dgm:pt>
    <dgm:pt modelId="{937FB909-CACF-48DD-9F6C-5AAE0AB07DBA}">
      <dgm:prSet phldrT="[Text]"/>
      <dgm:spPr/>
      <dgm:t>
        <a:bodyPr/>
        <a:lstStyle/>
        <a:p>
          <a:r>
            <a:rPr lang="en-US" dirty="0"/>
            <a:t>Reinforcement Learning [Environment Driven]</a:t>
          </a:r>
        </a:p>
      </dgm:t>
    </dgm:pt>
    <dgm:pt modelId="{817BD9D1-CB3F-41AA-9617-11CA47E3C60A}" type="parTrans" cxnId="{FA810849-5350-4A77-859E-552BD27E7C54}">
      <dgm:prSet/>
      <dgm:spPr/>
      <dgm:t>
        <a:bodyPr/>
        <a:lstStyle/>
        <a:p>
          <a:endParaRPr lang="en-US"/>
        </a:p>
      </dgm:t>
    </dgm:pt>
    <dgm:pt modelId="{3F598059-E99D-45D5-956A-4BBE35D7148E}" type="sibTrans" cxnId="{FA810849-5350-4A77-859E-552BD27E7C54}">
      <dgm:prSet/>
      <dgm:spPr/>
      <dgm:t>
        <a:bodyPr/>
        <a:lstStyle/>
        <a:p>
          <a:endParaRPr lang="en-US"/>
        </a:p>
      </dgm:t>
    </dgm:pt>
    <dgm:pt modelId="{CB1C38D8-24C7-4A89-9B49-39CC7A44DC64}">
      <dgm:prSet phldrT="[Text]"/>
      <dgm:spPr/>
      <dgm:t>
        <a:bodyPr/>
        <a:lstStyle/>
        <a:p>
          <a:r>
            <a:rPr lang="en-US" dirty="0"/>
            <a:t>Supervised Learning [Task Driven]</a:t>
          </a:r>
        </a:p>
      </dgm:t>
    </dgm:pt>
    <dgm:pt modelId="{7E4927C7-BEC6-464D-B06A-FF572FE79F87}" type="parTrans" cxnId="{6738CD10-31AC-47A1-BEEF-09B3B4357189}">
      <dgm:prSet/>
      <dgm:spPr/>
      <dgm:t>
        <a:bodyPr/>
        <a:lstStyle/>
        <a:p>
          <a:endParaRPr lang="en-US"/>
        </a:p>
      </dgm:t>
    </dgm:pt>
    <dgm:pt modelId="{E21C89CE-A57E-488F-8431-5919B0C403E3}" type="sibTrans" cxnId="{6738CD10-31AC-47A1-BEEF-09B3B4357189}">
      <dgm:prSet/>
      <dgm:spPr/>
      <dgm:t>
        <a:bodyPr/>
        <a:lstStyle/>
        <a:p>
          <a:endParaRPr lang="en-US"/>
        </a:p>
      </dgm:t>
    </dgm:pt>
    <dgm:pt modelId="{0BC0B9ED-6FA7-41C8-912B-F39C91857732}">
      <dgm:prSet phldrT="[Text]"/>
      <dgm:spPr/>
      <dgm:t>
        <a:bodyPr/>
        <a:lstStyle/>
        <a:p>
          <a:r>
            <a:rPr lang="en-US" dirty="0"/>
            <a:t>Regression </a:t>
          </a:r>
        </a:p>
      </dgm:t>
    </dgm:pt>
    <dgm:pt modelId="{B38654C6-5465-4F22-8222-3A81C57DE64A}" type="parTrans" cxnId="{66F614C6-842A-4270-865B-E18B571EFC94}">
      <dgm:prSet/>
      <dgm:spPr/>
      <dgm:t>
        <a:bodyPr/>
        <a:lstStyle/>
        <a:p>
          <a:endParaRPr lang="en-US"/>
        </a:p>
      </dgm:t>
    </dgm:pt>
    <dgm:pt modelId="{71DD648D-AAE8-4263-80DB-80CDE62F2C1A}" type="sibTrans" cxnId="{66F614C6-842A-4270-865B-E18B571EFC94}">
      <dgm:prSet/>
      <dgm:spPr/>
      <dgm:t>
        <a:bodyPr/>
        <a:lstStyle/>
        <a:p>
          <a:endParaRPr lang="en-US"/>
        </a:p>
      </dgm:t>
    </dgm:pt>
    <dgm:pt modelId="{9A2609DE-79EC-4475-B5AC-ADFFF9E4F7A3}">
      <dgm:prSet phldrT="[Text]"/>
      <dgm:spPr/>
      <dgm:t>
        <a:bodyPr/>
        <a:lstStyle/>
        <a:p>
          <a:r>
            <a:rPr lang="en-US" dirty="0"/>
            <a:t>Classification</a:t>
          </a:r>
        </a:p>
      </dgm:t>
    </dgm:pt>
    <dgm:pt modelId="{0647C0F8-0956-484A-97AC-2427DE243005}" type="parTrans" cxnId="{F20945BF-BB2B-49E5-A854-EF69AC788BF3}">
      <dgm:prSet/>
      <dgm:spPr/>
      <dgm:t>
        <a:bodyPr/>
        <a:lstStyle/>
        <a:p>
          <a:endParaRPr lang="en-US"/>
        </a:p>
      </dgm:t>
    </dgm:pt>
    <dgm:pt modelId="{38F916A8-854B-4E82-A6B9-36E9504396B7}" type="sibTrans" cxnId="{F20945BF-BB2B-49E5-A854-EF69AC788BF3}">
      <dgm:prSet/>
      <dgm:spPr/>
      <dgm:t>
        <a:bodyPr/>
        <a:lstStyle/>
        <a:p>
          <a:endParaRPr lang="en-US"/>
        </a:p>
      </dgm:t>
    </dgm:pt>
    <dgm:pt modelId="{71A0D77C-3442-41A8-B141-2A9C96CBC55D}">
      <dgm:prSet phldrT="[Text]"/>
      <dgm:spPr/>
      <dgm:t>
        <a:bodyPr/>
        <a:lstStyle/>
        <a:p>
          <a:r>
            <a:rPr lang="en-US" dirty="0"/>
            <a:t>Clustering</a:t>
          </a:r>
        </a:p>
      </dgm:t>
    </dgm:pt>
    <dgm:pt modelId="{09B3D986-70F7-4F15-9D81-9D4AC629F0C0}" type="parTrans" cxnId="{64310972-2B44-43E3-A21D-1B030C1A0477}">
      <dgm:prSet/>
      <dgm:spPr/>
      <dgm:t>
        <a:bodyPr/>
        <a:lstStyle/>
        <a:p>
          <a:endParaRPr lang="en-US"/>
        </a:p>
      </dgm:t>
    </dgm:pt>
    <dgm:pt modelId="{9AACB7E6-2847-486F-B26C-C97D37EA73C3}" type="sibTrans" cxnId="{64310972-2B44-43E3-A21D-1B030C1A0477}">
      <dgm:prSet/>
      <dgm:spPr/>
      <dgm:t>
        <a:bodyPr/>
        <a:lstStyle/>
        <a:p>
          <a:endParaRPr lang="en-US"/>
        </a:p>
      </dgm:t>
    </dgm:pt>
    <dgm:pt modelId="{885A4023-36EF-40DF-AEE2-5A638D42AB6A}">
      <dgm:prSet phldrT="[Text]"/>
      <dgm:spPr/>
      <dgm:t>
        <a:bodyPr/>
        <a:lstStyle/>
        <a:p>
          <a:r>
            <a:rPr lang="en-US" dirty="0"/>
            <a:t>Dimensionality Reduction</a:t>
          </a:r>
        </a:p>
      </dgm:t>
    </dgm:pt>
    <dgm:pt modelId="{9EF405D9-E1FC-4788-9C30-2DBBAFD53E7B}" type="parTrans" cxnId="{1B9D632A-F116-4916-BABB-50703F6737C3}">
      <dgm:prSet/>
      <dgm:spPr/>
      <dgm:t>
        <a:bodyPr/>
        <a:lstStyle/>
        <a:p>
          <a:endParaRPr lang="en-US"/>
        </a:p>
      </dgm:t>
    </dgm:pt>
    <dgm:pt modelId="{613B3D8E-A6D0-4011-95E8-063E00089763}" type="sibTrans" cxnId="{1B9D632A-F116-4916-BABB-50703F6737C3}">
      <dgm:prSet/>
      <dgm:spPr/>
      <dgm:t>
        <a:bodyPr/>
        <a:lstStyle/>
        <a:p>
          <a:endParaRPr lang="en-US"/>
        </a:p>
      </dgm:t>
    </dgm:pt>
    <dgm:pt modelId="{C4FD8169-AB44-4F3D-9BB9-9F44DD366B8E}">
      <dgm:prSet phldrT="[Text]"/>
      <dgm:spPr/>
      <dgm:t>
        <a:bodyPr/>
        <a:lstStyle/>
        <a:p>
          <a:r>
            <a:rPr lang="en-US" dirty="0"/>
            <a:t>Fully observable environment</a:t>
          </a:r>
        </a:p>
      </dgm:t>
    </dgm:pt>
    <dgm:pt modelId="{28C0FE2E-1E81-4BBF-9AA2-C1B598EFF635}" type="parTrans" cxnId="{7BFAF441-A542-4440-B35D-199887A981CE}">
      <dgm:prSet/>
      <dgm:spPr/>
      <dgm:t>
        <a:bodyPr/>
        <a:lstStyle/>
        <a:p>
          <a:endParaRPr lang="en-US"/>
        </a:p>
      </dgm:t>
    </dgm:pt>
    <dgm:pt modelId="{DFD118A1-A62B-4825-A257-966FD59F69D6}" type="sibTrans" cxnId="{7BFAF441-A542-4440-B35D-199887A981CE}">
      <dgm:prSet/>
      <dgm:spPr/>
      <dgm:t>
        <a:bodyPr/>
        <a:lstStyle/>
        <a:p>
          <a:endParaRPr lang="en-US"/>
        </a:p>
      </dgm:t>
    </dgm:pt>
    <dgm:pt modelId="{05330CB5-9E28-4D21-8FEC-0AC76F36737C}">
      <dgm:prSet phldrT="[Text]"/>
      <dgm:spPr/>
      <dgm:t>
        <a:bodyPr/>
        <a:lstStyle/>
        <a:p>
          <a:r>
            <a:rPr lang="en-US" dirty="0"/>
            <a:t>Partially observable environment</a:t>
          </a:r>
        </a:p>
      </dgm:t>
    </dgm:pt>
    <dgm:pt modelId="{098A5513-B183-44A3-A134-C5B89FE0B609}" type="parTrans" cxnId="{E4D8AD79-C38A-4FCA-BC13-1F9A929CAD44}">
      <dgm:prSet/>
      <dgm:spPr/>
      <dgm:t>
        <a:bodyPr/>
        <a:lstStyle/>
        <a:p>
          <a:endParaRPr lang="en-US"/>
        </a:p>
      </dgm:t>
    </dgm:pt>
    <dgm:pt modelId="{A7A51371-2970-4E09-A94D-52A6F9E8E72D}" type="sibTrans" cxnId="{E4D8AD79-C38A-4FCA-BC13-1F9A929CAD44}">
      <dgm:prSet/>
      <dgm:spPr/>
      <dgm:t>
        <a:bodyPr/>
        <a:lstStyle/>
        <a:p>
          <a:endParaRPr lang="en-US"/>
        </a:p>
      </dgm:t>
    </dgm:pt>
    <dgm:pt modelId="{5FD8FB75-BC46-4788-9C32-1B5BDA1CB8B0}" type="pres">
      <dgm:prSet presAssocID="{66F96F3C-B41B-48D4-9938-B4C8331179BC}" presName="Name0" presStyleCnt="0">
        <dgm:presLayoutVars>
          <dgm:chPref val="1"/>
          <dgm:dir/>
          <dgm:animOne val="branch"/>
          <dgm:animLvl val="lvl"/>
          <dgm:resizeHandles val="exact"/>
        </dgm:presLayoutVars>
      </dgm:prSet>
      <dgm:spPr/>
      <dgm:t>
        <a:bodyPr/>
        <a:lstStyle/>
        <a:p>
          <a:endParaRPr lang="en-US"/>
        </a:p>
      </dgm:t>
    </dgm:pt>
    <dgm:pt modelId="{A706914D-36C7-4409-8FB2-53A8F77A2445}" type="pres">
      <dgm:prSet presAssocID="{95B45ABF-D39C-4B2D-B643-ECA142E5C315}" presName="root1" presStyleCnt="0"/>
      <dgm:spPr/>
    </dgm:pt>
    <dgm:pt modelId="{D815BA86-31CD-4439-B3E2-CA91E21ACD58}" type="pres">
      <dgm:prSet presAssocID="{95B45ABF-D39C-4B2D-B643-ECA142E5C315}" presName="LevelOneTextNode" presStyleLbl="node0" presStyleIdx="0" presStyleCnt="1">
        <dgm:presLayoutVars>
          <dgm:chPref val="3"/>
        </dgm:presLayoutVars>
      </dgm:prSet>
      <dgm:spPr/>
      <dgm:t>
        <a:bodyPr/>
        <a:lstStyle/>
        <a:p>
          <a:endParaRPr lang="en-US"/>
        </a:p>
      </dgm:t>
    </dgm:pt>
    <dgm:pt modelId="{A188A022-9848-4314-9A5E-D25D3C197B18}" type="pres">
      <dgm:prSet presAssocID="{95B45ABF-D39C-4B2D-B643-ECA142E5C315}" presName="level2hierChild" presStyleCnt="0"/>
      <dgm:spPr/>
    </dgm:pt>
    <dgm:pt modelId="{4F402F3A-7163-4EF3-8CB0-B7892D3A0093}" type="pres">
      <dgm:prSet presAssocID="{7E4927C7-BEC6-464D-B06A-FF572FE79F87}" presName="conn2-1" presStyleLbl="parChTrans1D2" presStyleIdx="0" presStyleCnt="3"/>
      <dgm:spPr/>
      <dgm:t>
        <a:bodyPr/>
        <a:lstStyle/>
        <a:p>
          <a:endParaRPr lang="en-US"/>
        </a:p>
      </dgm:t>
    </dgm:pt>
    <dgm:pt modelId="{FCEC9FE4-9770-442B-8F28-5AD39A13D449}" type="pres">
      <dgm:prSet presAssocID="{7E4927C7-BEC6-464D-B06A-FF572FE79F87}" presName="connTx" presStyleLbl="parChTrans1D2" presStyleIdx="0" presStyleCnt="3"/>
      <dgm:spPr/>
      <dgm:t>
        <a:bodyPr/>
        <a:lstStyle/>
        <a:p>
          <a:endParaRPr lang="en-US"/>
        </a:p>
      </dgm:t>
    </dgm:pt>
    <dgm:pt modelId="{ED8B09BE-3F7C-4145-85FA-A2ADA883789B}" type="pres">
      <dgm:prSet presAssocID="{CB1C38D8-24C7-4A89-9B49-39CC7A44DC64}" presName="root2" presStyleCnt="0"/>
      <dgm:spPr/>
    </dgm:pt>
    <dgm:pt modelId="{8FE980C7-E836-42F4-853B-ECB37FAC9CE6}" type="pres">
      <dgm:prSet presAssocID="{CB1C38D8-24C7-4A89-9B49-39CC7A44DC64}" presName="LevelTwoTextNode" presStyleLbl="node2" presStyleIdx="0" presStyleCnt="3">
        <dgm:presLayoutVars>
          <dgm:chPref val="3"/>
        </dgm:presLayoutVars>
      </dgm:prSet>
      <dgm:spPr/>
      <dgm:t>
        <a:bodyPr/>
        <a:lstStyle/>
        <a:p>
          <a:endParaRPr lang="en-US"/>
        </a:p>
      </dgm:t>
    </dgm:pt>
    <dgm:pt modelId="{D9276A36-B066-4FD7-BAF7-74C3D70B9CC4}" type="pres">
      <dgm:prSet presAssocID="{CB1C38D8-24C7-4A89-9B49-39CC7A44DC64}" presName="level3hierChild" presStyleCnt="0"/>
      <dgm:spPr/>
    </dgm:pt>
    <dgm:pt modelId="{4F9AD3CA-0F33-44BB-AB15-E518DDE18D34}" type="pres">
      <dgm:prSet presAssocID="{B38654C6-5465-4F22-8222-3A81C57DE64A}" presName="conn2-1" presStyleLbl="parChTrans1D3" presStyleIdx="0" presStyleCnt="6"/>
      <dgm:spPr/>
      <dgm:t>
        <a:bodyPr/>
        <a:lstStyle/>
        <a:p>
          <a:endParaRPr lang="en-US"/>
        </a:p>
      </dgm:t>
    </dgm:pt>
    <dgm:pt modelId="{8E93D8D1-B024-4E66-BE3E-A2E0BEB2A940}" type="pres">
      <dgm:prSet presAssocID="{B38654C6-5465-4F22-8222-3A81C57DE64A}" presName="connTx" presStyleLbl="parChTrans1D3" presStyleIdx="0" presStyleCnt="6"/>
      <dgm:spPr/>
      <dgm:t>
        <a:bodyPr/>
        <a:lstStyle/>
        <a:p>
          <a:endParaRPr lang="en-US"/>
        </a:p>
      </dgm:t>
    </dgm:pt>
    <dgm:pt modelId="{BDEA7F03-EDC1-4E3B-8C2D-CBB3732B5F56}" type="pres">
      <dgm:prSet presAssocID="{0BC0B9ED-6FA7-41C8-912B-F39C91857732}" presName="root2" presStyleCnt="0"/>
      <dgm:spPr/>
    </dgm:pt>
    <dgm:pt modelId="{7873C960-66FF-45A1-85F3-FC10EEC0C83B}" type="pres">
      <dgm:prSet presAssocID="{0BC0B9ED-6FA7-41C8-912B-F39C91857732}" presName="LevelTwoTextNode" presStyleLbl="node3" presStyleIdx="0" presStyleCnt="6">
        <dgm:presLayoutVars>
          <dgm:chPref val="3"/>
        </dgm:presLayoutVars>
      </dgm:prSet>
      <dgm:spPr/>
      <dgm:t>
        <a:bodyPr/>
        <a:lstStyle/>
        <a:p>
          <a:endParaRPr lang="en-US"/>
        </a:p>
      </dgm:t>
    </dgm:pt>
    <dgm:pt modelId="{39961688-F896-4340-AFF3-35078504BB18}" type="pres">
      <dgm:prSet presAssocID="{0BC0B9ED-6FA7-41C8-912B-F39C91857732}" presName="level3hierChild" presStyleCnt="0"/>
      <dgm:spPr/>
    </dgm:pt>
    <dgm:pt modelId="{763D11B1-9E2A-4EF5-8CA5-E025E0087C8B}" type="pres">
      <dgm:prSet presAssocID="{0647C0F8-0956-484A-97AC-2427DE243005}" presName="conn2-1" presStyleLbl="parChTrans1D3" presStyleIdx="1" presStyleCnt="6"/>
      <dgm:spPr/>
      <dgm:t>
        <a:bodyPr/>
        <a:lstStyle/>
        <a:p>
          <a:endParaRPr lang="en-US"/>
        </a:p>
      </dgm:t>
    </dgm:pt>
    <dgm:pt modelId="{1CB60447-3A9E-4FDA-A8D5-7563908EF390}" type="pres">
      <dgm:prSet presAssocID="{0647C0F8-0956-484A-97AC-2427DE243005}" presName="connTx" presStyleLbl="parChTrans1D3" presStyleIdx="1" presStyleCnt="6"/>
      <dgm:spPr/>
      <dgm:t>
        <a:bodyPr/>
        <a:lstStyle/>
        <a:p>
          <a:endParaRPr lang="en-US"/>
        </a:p>
      </dgm:t>
    </dgm:pt>
    <dgm:pt modelId="{EB3E2DDE-3BA7-4DCD-B5FB-650E75428AC4}" type="pres">
      <dgm:prSet presAssocID="{9A2609DE-79EC-4475-B5AC-ADFFF9E4F7A3}" presName="root2" presStyleCnt="0"/>
      <dgm:spPr/>
    </dgm:pt>
    <dgm:pt modelId="{32D910F7-E8FA-4F6E-9711-F27720B5FF75}" type="pres">
      <dgm:prSet presAssocID="{9A2609DE-79EC-4475-B5AC-ADFFF9E4F7A3}" presName="LevelTwoTextNode" presStyleLbl="node3" presStyleIdx="1" presStyleCnt="6">
        <dgm:presLayoutVars>
          <dgm:chPref val="3"/>
        </dgm:presLayoutVars>
      </dgm:prSet>
      <dgm:spPr/>
      <dgm:t>
        <a:bodyPr/>
        <a:lstStyle/>
        <a:p>
          <a:endParaRPr lang="en-US"/>
        </a:p>
      </dgm:t>
    </dgm:pt>
    <dgm:pt modelId="{D79B64EC-4083-4686-AB91-A93899FB415A}" type="pres">
      <dgm:prSet presAssocID="{9A2609DE-79EC-4475-B5AC-ADFFF9E4F7A3}" presName="level3hierChild" presStyleCnt="0"/>
      <dgm:spPr/>
    </dgm:pt>
    <dgm:pt modelId="{AA51442B-3C4D-46D0-AE7F-9535855655E0}" type="pres">
      <dgm:prSet presAssocID="{638015A2-5BD7-481E-8F9E-38068EF3234A}" presName="conn2-1" presStyleLbl="parChTrans1D2" presStyleIdx="1" presStyleCnt="3"/>
      <dgm:spPr/>
      <dgm:t>
        <a:bodyPr/>
        <a:lstStyle/>
        <a:p>
          <a:endParaRPr lang="en-US"/>
        </a:p>
      </dgm:t>
    </dgm:pt>
    <dgm:pt modelId="{96C51CF9-DB23-485D-B87C-C431AF23D884}" type="pres">
      <dgm:prSet presAssocID="{638015A2-5BD7-481E-8F9E-38068EF3234A}" presName="connTx" presStyleLbl="parChTrans1D2" presStyleIdx="1" presStyleCnt="3"/>
      <dgm:spPr/>
      <dgm:t>
        <a:bodyPr/>
        <a:lstStyle/>
        <a:p>
          <a:endParaRPr lang="en-US"/>
        </a:p>
      </dgm:t>
    </dgm:pt>
    <dgm:pt modelId="{78DDF693-7A68-4625-85B5-54FB79651EAB}" type="pres">
      <dgm:prSet presAssocID="{FE030AAA-FFC8-4D1A-93B6-C52DC7AC31C6}" presName="root2" presStyleCnt="0"/>
      <dgm:spPr/>
    </dgm:pt>
    <dgm:pt modelId="{86CE90E8-9F4E-4213-B328-BF9584C9FEDB}" type="pres">
      <dgm:prSet presAssocID="{FE030AAA-FFC8-4D1A-93B6-C52DC7AC31C6}" presName="LevelTwoTextNode" presStyleLbl="node2" presStyleIdx="1" presStyleCnt="3">
        <dgm:presLayoutVars>
          <dgm:chPref val="3"/>
        </dgm:presLayoutVars>
      </dgm:prSet>
      <dgm:spPr/>
      <dgm:t>
        <a:bodyPr/>
        <a:lstStyle/>
        <a:p>
          <a:endParaRPr lang="en-US"/>
        </a:p>
      </dgm:t>
    </dgm:pt>
    <dgm:pt modelId="{0F36CD30-E71F-4720-889C-21ADEEC770C8}" type="pres">
      <dgm:prSet presAssocID="{FE030AAA-FFC8-4D1A-93B6-C52DC7AC31C6}" presName="level3hierChild" presStyleCnt="0"/>
      <dgm:spPr/>
    </dgm:pt>
    <dgm:pt modelId="{B3822606-64CA-432A-9DD4-4B66450AEF4C}" type="pres">
      <dgm:prSet presAssocID="{09B3D986-70F7-4F15-9D81-9D4AC629F0C0}" presName="conn2-1" presStyleLbl="parChTrans1D3" presStyleIdx="2" presStyleCnt="6"/>
      <dgm:spPr/>
      <dgm:t>
        <a:bodyPr/>
        <a:lstStyle/>
        <a:p>
          <a:endParaRPr lang="en-US"/>
        </a:p>
      </dgm:t>
    </dgm:pt>
    <dgm:pt modelId="{E8351E38-23D9-46C6-9C1D-B32F4FFA404D}" type="pres">
      <dgm:prSet presAssocID="{09B3D986-70F7-4F15-9D81-9D4AC629F0C0}" presName="connTx" presStyleLbl="parChTrans1D3" presStyleIdx="2" presStyleCnt="6"/>
      <dgm:spPr/>
      <dgm:t>
        <a:bodyPr/>
        <a:lstStyle/>
        <a:p>
          <a:endParaRPr lang="en-US"/>
        </a:p>
      </dgm:t>
    </dgm:pt>
    <dgm:pt modelId="{BC6C3BBB-347E-4475-989D-7C9DD070C6E4}" type="pres">
      <dgm:prSet presAssocID="{71A0D77C-3442-41A8-B141-2A9C96CBC55D}" presName="root2" presStyleCnt="0"/>
      <dgm:spPr/>
    </dgm:pt>
    <dgm:pt modelId="{B54993FA-ACE9-44C1-BDB4-9FA78EC02E16}" type="pres">
      <dgm:prSet presAssocID="{71A0D77C-3442-41A8-B141-2A9C96CBC55D}" presName="LevelTwoTextNode" presStyleLbl="node3" presStyleIdx="2" presStyleCnt="6">
        <dgm:presLayoutVars>
          <dgm:chPref val="3"/>
        </dgm:presLayoutVars>
      </dgm:prSet>
      <dgm:spPr/>
      <dgm:t>
        <a:bodyPr/>
        <a:lstStyle/>
        <a:p>
          <a:endParaRPr lang="en-US"/>
        </a:p>
      </dgm:t>
    </dgm:pt>
    <dgm:pt modelId="{9916FEB4-FC35-42B8-BB2C-99A8D5A52208}" type="pres">
      <dgm:prSet presAssocID="{71A0D77C-3442-41A8-B141-2A9C96CBC55D}" presName="level3hierChild" presStyleCnt="0"/>
      <dgm:spPr/>
    </dgm:pt>
    <dgm:pt modelId="{B9A25588-31E1-43A1-A271-9593F7D71639}" type="pres">
      <dgm:prSet presAssocID="{9EF405D9-E1FC-4788-9C30-2DBBAFD53E7B}" presName="conn2-1" presStyleLbl="parChTrans1D3" presStyleIdx="3" presStyleCnt="6"/>
      <dgm:spPr/>
      <dgm:t>
        <a:bodyPr/>
        <a:lstStyle/>
        <a:p>
          <a:endParaRPr lang="en-US"/>
        </a:p>
      </dgm:t>
    </dgm:pt>
    <dgm:pt modelId="{5C7465B6-01CF-4238-B865-7207857FD684}" type="pres">
      <dgm:prSet presAssocID="{9EF405D9-E1FC-4788-9C30-2DBBAFD53E7B}" presName="connTx" presStyleLbl="parChTrans1D3" presStyleIdx="3" presStyleCnt="6"/>
      <dgm:spPr/>
      <dgm:t>
        <a:bodyPr/>
        <a:lstStyle/>
        <a:p>
          <a:endParaRPr lang="en-US"/>
        </a:p>
      </dgm:t>
    </dgm:pt>
    <dgm:pt modelId="{3A4043E1-974E-44FB-B220-4D4B6AC551AB}" type="pres">
      <dgm:prSet presAssocID="{885A4023-36EF-40DF-AEE2-5A638D42AB6A}" presName="root2" presStyleCnt="0"/>
      <dgm:spPr/>
    </dgm:pt>
    <dgm:pt modelId="{92A06FE7-1E52-4CB4-9A3C-32241C401AFB}" type="pres">
      <dgm:prSet presAssocID="{885A4023-36EF-40DF-AEE2-5A638D42AB6A}" presName="LevelTwoTextNode" presStyleLbl="node3" presStyleIdx="3" presStyleCnt="6">
        <dgm:presLayoutVars>
          <dgm:chPref val="3"/>
        </dgm:presLayoutVars>
      </dgm:prSet>
      <dgm:spPr/>
      <dgm:t>
        <a:bodyPr/>
        <a:lstStyle/>
        <a:p>
          <a:endParaRPr lang="en-US"/>
        </a:p>
      </dgm:t>
    </dgm:pt>
    <dgm:pt modelId="{DB8192F5-7CEF-4600-8BFE-DB4B76D69F4E}" type="pres">
      <dgm:prSet presAssocID="{885A4023-36EF-40DF-AEE2-5A638D42AB6A}" presName="level3hierChild" presStyleCnt="0"/>
      <dgm:spPr/>
    </dgm:pt>
    <dgm:pt modelId="{0B4A0C8B-91CE-4AB0-AEFC-6C2CBD8D4971}" type="pres">
      <dgm:prSet presAssocID="{817BD9D1-CB3F-41AA-9617-11CA47E3C60A}" presName="conn2-1" presStyleLbl="parChTrans1D2" presStyleIdx="2" presStyleCnt="3"/>
      <dgm:spPr/>
      <dgm:t>
        <a:bodyPr/>
        <a:lstStyle/>
        <a:p>
          <a:endParaRPr lang="en-US"/>
        </a:p>
      </dgm:t>
    </dgm:pt>
    <dgm:pt modelId="{216EB694-DFC7-44A2-9966-F1E53188C7B2}" type="pres">
      <dgm:prSet presAssocID="{817BD9D1-CB3F-41AA-9617-11CA47E3C60A}" presName="connTx" presStyleLbl="parChTrans1D2" presStyleIdx="2" presStyleCnt="3"/>
      <dgm:spPr/>
      <dgm:t>
        <a:bodyPr/>
        <a:lstStyle/>
        <a:p>
          <a:endParaRPr lang="en-US"/>
        </a:p>
      </dgm:t>
    </dgm:pt>
    <dgm:pt modelId="{60CA4D34-E61D-469B-B281-9DF2B1663076}" type="pres">
      <dgm:prSet presAssocID="{937FB909-CACF-48DD-9F6C-5AAE0AB07DBA}" presName="root2" presStyleCnt="0"/>
      <dgm:spPr/>
    </dgm:pt>
    <dgm:pt modelId="{79CF59E2-B8CF-478A-9CDC-2271BCD7A17D}" type="pres">
      <dgm:prSet presAssocID="{937FB909-CACF-48DD-9F6C-5AAE0AB07DBA}" presName="LevelTwoTextNode" presStyleLbl="node2" presStyleIdx="2" presStyleCnt="3">
        <dgm:presLayoutVars>
          <dgm:chPref val="3"/>
        </dgm:presLayoutVars>
      </dgm:prSet>
      <dgm:spPr/>
      <dgm:t>
        <a:bodyPr/>
        <a:lstStyle/>
        <a:p>
          <a:endParaRPr lang="en-US"/>
        </a:p>
      </dgm:t>
    </dgm:pt>
    <dgm:pt modelId="{84093580-5D46-4FD1-8D48-38978AD49528}" type="pres">
      <dgm:prSet presAssocID="{937FB909-CACF-48DD-9F6C-5AAE0AB07DBA}" presName="level3hierChild" presStyleCnt="0"/>
      <dgm:spPr/>
    </dgm:pt>
    <dgm:pt modelId="{FC6F01E5-7042-46B3-989F-309E0A62B663}" type="pres">
      <dgm:prSet presAssocID="{28C0FE2E-1E81-4BBF-9AA2-C1B598EFF635}" presName="conn2-1" presStyleLbl="parChTrans1D3" presStyleIdx="4" presStyleCnt="6"/>
      <dgm:spPr/>
      <dgm:t>
        <a:bodyPr/>
        <a:lstStyle/>
        <a:p>
          <a:endParaRPr lang="en-US"/>
        </a:p>
      </dgm:t>
    </dgm:pt>
    <dgm:pt modelId="{7A810458-EEE1-4063-B462-218C73C2F687}" type="pres">
      <dgm:prSet presAssocID="{28C0FE2E-1E81-4BBF-9AA2-C1B598EFF635}" presName="connTx" presStyleLbl="parChTrans1D3" presStyleIdx="4" presStyleCnt="6"/>
      <dgm:spPr/>
      <dgm:t>
        <a:bodyPr/>
        <a:lstStyle/>
        <a:p>
          <a:endParaRPr lang="en-US"/>
        </a:p>
      </dgm:t>
    </dgm:pt>
    <dgm:pt modelId="{5115909F-6E2D-45F5-A9CC-617CD78F2548}" type="pres">
      <dgm:prSet presAssocID="{C4FD8169-AB44-4F3D-9BB9-9F44DD366B8E}" presName="root2" presStyleCnt="0"/>
      <dgm:spPr/>
    </dgm:pt>
    <dgm:pt modelId="{BA2360A4-7251-42D7-9DFD-4699B0AF9405}" type="pres">
      <dgm:prSet presAssocID="{C4FD8169-AB44-4F3D-9BB9-9F44DD366B8E}" presName="LevelTwoTextNode" presStyleLbl="node3" presStyleIdx="4" presStyleCnt="6">
        <dgm:presLayoutVars>
          <dgm:chPref val="3"/>
        </dgm:presLayoutVars>
      </dgm:prSet>
      <dgm:spPr/>
      <dgm:t>
        <a:bodyPr/>
        <a:lstStyle/>
        <a:p>
          <a:endParaRPr lang="en-US"/>
        </a:p>
      </dgm:t>
    </dgm:pt>
    <dgm:pt modelId="{20A73A26-A9DE-4293-A190-6A0FB0FC0F97}" type="pres">
      <dgm:prSet presAssocID="{C4FD8169-AB44-4F3D-9BB9-9F44DD366B8E}" presName="level3hierChild" presStyleCnt="0"/>
      <dgm:spPr/>
    </dgm:pt>
    <dgm:pt modelId="{EA470D9B-4B12-4174-94EF-406015462723}" type="pres">
      <dgm:prSet presAssocID="{098A5513-B183-44A3-A134-C5B89FE0B609}" presName="conn2-1" presStyleLbl="parChTrans1D3" presStyleIdx="5" presStyleCnt="6"/>
      <dgm:spPr/>
      <dgm:t>
        <a:bodyPr/>
        <a:lstStyle/>
        <a:p>
          <a:endParaRPr lang="en-US"/>
        </a:p>
      </dgm:t>
    </dgm:pt>
    <dgm:pt modelId="{D9042BD5-DD9A-470E-A0BD-8A505ACA727E}" type="pres">
      <dgm:prSet presAssocID="{098A5513-B183-44A3-A134-C5B89FE0B609}" presName="connTx" presStyleLbl="parChTrans1D3" presStyleIdx="5" presStyleCnt="6"/>
      <dgm:spPr/>
      <dgm:t>
        <a:bodyPr/>
        <a:lstStyle/>
        <a:p>
          <a:endParaRPr lang="en-US"/>
        </a:p>
      </dgm:t>
    </dgm:pt>
    <dgm:pt modelId="{3F00EB9A-128C-447B-802D-92CF9A6E4388}" type="pres">
      <dgm:prSet presAssocID="{05330CB5-9E28-4D21-8FEC-0AC76F36737C}" presName="root2" presStyleCnt="0"/>
      <dgm:spPr/>
    </dgm:pt>
    <dgm:pt modelId="{0E8FAE22-C0C9-4671-A453-7A179C196439}" type="pres">
      <dgm:prSet presAssocID="{05330CB5-9E28-4D21-8FEC-0AC76F36737C}" presName="LevelTwoTextNode" presStyleLbl="node3" presStyleIdx="5" presStyleCnt="6">
        <dgm:presLayoutVars>
          <dgm:chPref val="3"/>
        </dgm:presLayoutVars>
      </dgm:prSet>
      <dgm:spPr/>
      <dgm:t>
        <a:bodyPr/>
        <a:lstStyle/>
        <a:p>
          <a:endParaRPr lang="en-US"/>
        </a:p>
      </dgm:t>
    </dgm:pt>
    <dgm:pt modelId="{2B9FF27B-9E00-4A29-96C1-B0D7F38DEC82}" type="pres">
      <dgm:prSet presAssocID="{05330CB5-9E28-4D21-8FEC-0AC76F36737C}" presName="level3hierChild" presStyleCnt="0"/>
      <dgm:spPr/>
    </dgm:pt>
  </dgm:ptLst>
  <dgm:cxnLst>
    <dgm:cxn modelId="{3F8E99DE-6063-449E-BB79-E98A47BF0516}" type="presOf" srcId="{9EF405D9-E1FC-4788-9C30-2DBBAFD53E7B}" destId="{B9A25588-31E1-43A1-A271-9593F7D71639}" srcOrd="0" destOrd="0" presId="urn:microsoft.com/office/officeart/2008/layout/HorizontalMultiLevelHierarchy"/>
    <dgm:cxn modelId="{735C8204-D459-4EAA-8DB0-695375800C0B}" type="presOf" srcId="{FE030AAA-FFC8-4D1A-93B6-C52DC7AC31C6}" destId="{86CE90E8-9F4E-4213-B328-BF9584C9FEDB}" srcOrd="0" destOrd="0" presId="urn:microsoft.com/office/officeart/2008/layout/HorizontalMultiLevelHierarchy"/>
    <dgm:cxn modelId="{E7C40709-080F-417F-8919-6A07BA49845E}" type="presOf" srcId="{885A4023-36EF-40DF-AEE2-5A638D42AB6A}" destId="{92A06FE7-1E52-4CB4-9A3C-32241C401AFB}" srcOrd="0" destOrd="0" presId="urn:microsoft.com/office/officeart/2008/layout/HorizontalMultiLevelHierarchy"/>
    <dgm:cxn modelId="{E8A581C8-261B-4D3A-8E8B-CA81236E0D00}" type="presOf" srcId="{098A5513-B183-44A3-A134-C5B89FE0B609}" destId="{EA470D9B-4B12-4174-94EF-406015462723}" srcOrd="0" destOrd="0" presId="urn:microsoft.com/office/officeart/2008/layout/HorizontalMultiLevelHierarchy"/>
    <dgm:cxn modelId="{64125ACF-A705-40CB-B9DD-6838041B0D10}" type="presOf" srcId="{638015A2-5BD7-481E-8F9E-38068EF3234A}" destId="{96C51CF9-DB23-485D-B87C-C431AF23D884}" srcOrd="1" destOrd="0" presId="urn:microsoft.com/office/officeart/2008/layout/HorizontalMultiLevelHierarchy"/>
    <dgm:cxn modelId="{F1F4F01C-ED87-4888-907F-C5CDF55D12EA}" type="presOf" srcId="{937FB909-CACF-48DD-9F6C-5AAE0AB07DBA}" destId="{79CF59E2-B8CF-478A-9CDC-2271BCD7A17D}" srcOrd="0" destOrd="0" presId="urn:microsoft.com/office/officeart/2008/layout/HorizontalMultiLevelHierarchy"/>
    <dgm:cxn modelId="{6738CD10-31AC-47A1-BEEF-09B3B4357189}" srcId="{95B45ABF-D39C-4B2D-B643-ECA142E5C315}" destId="{CB1C38D8-24C7-4A89-9B49-39CC7A44DC64}" srcOrd="0" destOrd="0" parTransId="{7E4927C7-BEC6-464D-B06A-FF572FE79F87}" sibTransId="{E21C89CE-A57E-488F-8431-5919B0C403E3}"/>
    <dgm:cxn modelId="{46C6BC95-D4CC-438A-A1FC-994178A1F8EC}" type="presOf" srcId="{7E4927C7-BEC6-464D-B06A-FF572FE79F87}" destId="{4F402F3A-7163-4EF3-8CB0-B7892D3A0093}" srcOrd="0" destOrd="0" presId="urn:microsoft.com/office/officeart/2008/layout/HorizontalMultiLevelHierarchy"/>
    <dgm:cxn modelId="{66F614C6-842A-4270-865B-E18B571EFC94}" srcId="{CB1C38D8-24C7-4A89-9B49-39CC7A44DC64}" destId="{0BC0B9ED-6FA7-41C8-912B-F39C91857732}" srcOrd="0" destOrd="0" parTransId="{B38654C6-5465-4F22-8222-3A81C57DE64A}" sibTransId="{71DD648D-AAE8-4263-80DB-80CDE62F2C1A}"/>
    <dgm:cxn modelId="{761F579E-82FE-423F-8840-37450D3EEC62}" type="presOf" srcId="{0BC0B9ED-6FA7-41C8-912B-F39C91857732}" destId="{7873C960-66FF-45A1-85F3-FC10EEC0C83B}" srcOrd="0" destOrd="0" presId="urn:microsoft.com/office/officeart/2008/layout/HorizontalMultiLevelHierarchy"/>
    <dgm:cxn modelId="{EB52BD3C-F646-4C95-B0B8-499E30E62E5D}" type="presOf" srcId="{098A5513-B183-44A3-A134-C5B89FE0B609}" destId="{D9042BD5-DD9A-470E-A0BD-8A505ACA727E}" srcOrd="1" destOrd="0" presId="urn:microsoft.com/office/officeart/2008/layout/HorizontalMultiLevelHierarchy"/>
    <dgm:cxn modelId="{A43D9B22-0BF4-45C6-A26E-C41D749BFD89}" type="presOf" srcId="{66F96F3C-B41B-48D4-9938-B4C8331179BC}" destId="{5FD8FB75-BC46-4788-9C32-1B5BDA1CB8B0}" srcOrd="0" destOrd="0" presId="urn:microsoft.com/office/officeart/2008/layout/HorizontalMultiLevelHierarchy"/>
    <dgm:cxn modelId="{4FBE796B-7713-43D1-8620-7F642BE72186}" type="presOf" srcId="{9A2609DE-79EC-4475-B5AC-ADFFF9E4F7A3}" destId="{32D910F7-E8FA-4F6E-9711-F27720B5FF75}" srcOrd="0" destOrd="0" presId="urn:microsoft.com/office/officeart/2008/layout/HorizontalMultiLevelHierarchy"/>
    <dgm:cxn modelId="{FA810849-5350-4A77-859E-552BD27E7C54}" srcId="{95B45ABF-D39C-4B2D-B643-ECA142E5C315}" destId="{937FB909-CACF-48DD-9F6C-5AAE0AB07DBA}" srcOrd="2" destOrd="0" parTransId="{817BD9D1-CB3F-41AA-9617-11CA47E3C60A}" sibTransId="{3F598059-E99D-45D5-956A-4BBE35D7148E}"/>
    <dgm:cxn modelId="{6624F9E7-9545-4AA4-9F04-1D6DC09502F1}" type="presOf" srcId="{09B3D986-70F7-4F15-9D81-9D4AC629F0C0}" destId="{B3822606-64CA-432A-9DD4-4B66450AEF4C}" srcOrd="0" destOrd="0" presId="urn:microsoft.com/office/officeart/2008/layout/HorizontalMultiLevelHierarchy"/>
    <dgm:cxn modelId="{8D898B1F-1C09-4A9A-BD8A-6EB8A5806EA3}" type="presOf" srcId="{71A0D77C-3442-41A8-B141-2A9C96CBC55D}" destId="{B54993FA-ACE9-44C1-BDB4-9FA78EC02E16}" srcOrd="0" destOrd="0" presId="urn:microsoft.com/office/officeart/2008/layout/HorizontalMultiLevelHierarchy"/>
    <dgm:cxn modelId="{1FF0812F-F9B8-446E-BF28-C8F967DF5521}" type="presOf" srcId="{7E4927C7-BEC6-464D-B06A-FF572FE79F87}" destId="{FCEC9FE4-9770-442B-8F28-5AD39A13D449}" srcOrd="1" destOrd="0" presId="urn:microsoft.com/office/officeart/2008/layout/HorizontalMultiLevelHierarchy"/>
    <dgm:cxn modelId="{7BFAF441-A542-4440-B35D-199887A981CE}" srcId="{937FB909-CACF-48DD-9F6C-5AAE0AB07DBA}" destId="{C4FD8169-AB44-4F3D-9BB9-9F44DD366B8E}" srcOrd="0" destOrd="0" parTransId="{28C0FE2E-1E81-4BBF-9AA2-C1B598EFF635}" sibTransId="{DFD118A1-A62B-4825-A257-966FD59F69D6}"/>
    <dgm:cxn modelId="{673D8E54-78C9-4853-8320-28996366F9D1}" type="presOf" srcId="{05330CB5-9E28-4D21-8FEC-0AC76F36737C}" destId="{0E8FAE22-C0C9-4671-A453-7A179C196439}" srcOrd="0" destOrd="0" presId="urn:microsoft.com/office/officeart/2008/layout/HorizontalMultiLevelHierarchy"/>
    <dgm:cxn modelId="{64310972-2B44-43E3-A21D-1B030C1A0477}" srcId="{FE030AAA-FFC8-4D1A-93B6-C52DC7AC31C6}" destId="{71A0D77C-3442-41A8-B141-2A9C96CBC55D}" srcOrd="0" destOrd="0" parTransId="{09B3D986-70F7-4F15-9D81-9D4AC629F0C0}" sibTransId="{9AACB7E6-2847-486F-B26C-C97D37EA73C3}"/>
    <dgm:cxn modelId="{4BEC2B0D-E404-46C3-94BA-645361D6B565}" type="presOf" srcId="{0647C0F8-0956-484A-97AC-2427DE243005}" destId="{763D11B1-9E2A-4EF5-8CA5-E025E0087C8B}" srcOrd="0" destOrd="0" presId="urn:microsoft.com/office/officeart/2008/layout/HorizontalMultiLevelHierarchy"/>
    <dgm:cxn modelId="{FBFFD3AB-A601-4292-ABD3-3D54FB0C5041}" type="presOf" srcId="{817BD9D1-CB3F-41AA-9617-11CA47E3C60A}" destId="{216EB694-DFC7-44A2-9966-F1E53188C7B2}" srcOrd="1" destOrd="0" presId="urn:microsoft.com/office/officeart/2008/layout/HorizontalMultiLevelHierarchy"/>
    <dgm:cxn modelId="{A7CC6C26-5DFE-48B2-928A-8678A71D3B3A}" type="presOf" srcId="{CB1C38D8-24C7-4A89-9B49-39CC7A44DC64}" destId="{8FE980C7-E836-42F4-853B-ECB37FAC9CE6}" srcOrd="0" destOrd="0" presId="urn:microsoft.com/office/officeart/2008/layout/HorizontalMultiLevelHierarchy"/>
    <dgm:cxn modelId="{A5C4E82E-6941-4999-9577-E51F3F65FB9B}" type="presOf" srcId="{9EF405D9-E1FC-4788-9C30-2DBBAFD53E7B}" destId="{5C7465B6-01CF-4238-B865-7207857FD684}" srcOrd="1" destOrd="0" presId="urn:microsoft.com/office/officeart/2008/layout/HorizontalMultiLevelHierarchy"/>
    <dgm:cxn modelId="{ACFFCB89-78AE-44E3-8DE7-9A30574278F1}" srcId="{66F96F3C-B41B-48D4-9938-B4C8331179BC}" destId="{95B45ABF-D39C-4B2D-B643-ECA142E5C315}" srcOrd="0" destOrd="0" parTransId="{17C648B5-9F09-44B9-A854-4018980C6815}" sibTransId="{B241A449-7DCA-4156-9C3D-0FDA8C4B9E17}"/>
    <dgm:cxn modelId="{1B9D632A-F116-4916-BABB-50703F6737C3}" srcId="{FE030AAA-FFC8-4D1A-93B6-C52DC7AC31C6}" destId="{885A4023-36EF-40DF-AEE2-5A638D42AB6A}" srcOrd="1" destOrd="0" parTransId="{9EF405D9-E1FC-4788-9C30-2DBBAFD53E7B}" sibTransId="{613B3D8E-A6D0-4011-95E8-063E00089763}"/>
    <dgm:cxn modelId="{AE490975-8685-430E-8192-34B66D9FF47C}" type="presOf" srcId="{09B3D986-70F7-4F15-9D81-9D4AC629F0C0}" destId="{E8351E38-23D9-46C6-9C1D-B32F4FFA404D}" srcOrd="1" destOrd="0" presId="urn:microsoft.com/office/officeart/2008/layout/HorizontalMultiLevelHierarchy"/>
    <dgm:cxn modelId="{D2A3CD44-3E00-4DCA-9C15-BB31D8B7C5AB}" srcId="{95B45ABF-D39C-4B2D-B643-ECA142E5C315}" destId="{FE030AAA-FFC8-4D1A-93B6-C52DC7AC31C6}" srcOrd="1" destOrd="0" parTransId="{638015A2-5BD7-481E-8F9E-38068EF3234A}" sibTransId="{964772E2-C752-441B-BB9F-60BF329D21A5}"/>
    <dgm:cxn modelId="{F20945BF-BB2B-49E5-A854-EF69AC788BF3}" srcId="{CB1C38D8-24C7-4A89-9B49-39CC7A44DC64}" destId="{9A2609DE-79EC-4475-B5AC-ADFFF9E4F7A3}" srcOrd="1" destOrd="0" parTransId="{0647C0F8-0956-484A-97AC-2427DE243005}" sibTransId="{38F916A8-854B-4E82-A6B9-36E9504396B7}"/>
    <dgm:cxn modelId="{E4D8AD79-C38A-4FCA-BC13-1F9A929CAD44}" srcId="{937FB909-CACF-48DD-9F6C-5AAE0AB07DBA}" destId="{05330CB5-9E28-4D21-8FEC-0AC76F36737C}" srcOrd="1" destOrd="0" parTransId="{098A5513-B183-44A3-A134-C5B89FE0B609}" sibTransId="{A7A51371-2970-4E09-A94D-52A6F9E8E72D}"/>
    <dgm:cxn modelId="{62E72E7D-B093-403C-992D-B0F5D9424D1E}" type="presOf" srcId="{28C0FE2E-1E81-4BBF-9AA2-C1B598EFF635}" destId="{7A810458-EEE1-4063-B462-218C73C2F687}" srcOrd="1" destOrd="0" presId="urn:microsoft.com/office/officeart/2008/layout/HorizontalMultiLevelHierarchy"/>
    <dgm:cxn modelId="{08483263-8D78-4EB5-AC03-734C0F3FBCDE}" type="presOf" srcId="{0647C0F8-0956-484A-97AC-2427DE243005}" destId="{1CB60447-3A9E-4FDA-A8D5-7563908EF390}" srcOrd="1" destOrd="0" presId="urn:microsoft.com/office/officeart/2008/layout/HorizontalMultiLevelHierarchy"/>
    <dgm:cxn modelId="{6E4D66E7-576D-4C4F-A3A6-674093A32E0B}" type="presOf" srcId="{C4FD8169-AB44-4F3D-9BB9-9F44DD366B8E}" destId="{BA2360A4-7251-42D7-9DFD-4699B0AF9405}" srcOrd="0" destOrd="0" presId="urn:microsoft.com/office/officeart/2008/layout/HorizontalMultiLevelHierarchy"/>
    <dgm:cxn modelId="{6112E666-EA31-447F-B349-D8518F6BAA6D}" type="presOf" srcId="{817BD9D1-CB3F-41AA-9617-11CA47E3C60A}" destId="{0B4A0C8B-91CE-4AB0-AEFC-6C2CBD8D4971}" srcOrd="0" destOrd="0" presId="urn:microsoft.com/office/officeart/2008/layout/HorizontalMultiLevelHierarchy"/>
    <dgm:cxn modelId="{3C0C7607-5110-43E9-913C-46D5C8CF5884}" type="presOf" srcId="{28C0FE2E-1E81-4BBF-9AA2-C1B598EFF635}" destId="{FC6F01E5-7042-46B3-989F-309E0A62B663}" srcOrd="0" destOrd="0" presId="urn:microsoft.com/office/officeart/2008/layout/HorizontalMultiLevelHierarchy"/>
    <dgm:cxn modelId="{934B4F6B-D420-4655-8DB1-E0D28B81A435}" type="presOf" srcId="{638015A2-5BD7-481E-8F9E-38068EF3234A}" destId="{AA51442B-3C4D-46D0-AE7F-9535855655E0}" srcOrd="0" destOrd="0" presId="urn:microsoft.com/office/officeart/2008/layout/HorizontalMultiLevelHierarchy"/>
    <dgm:cxn modelId="{AE9354D1-6312-433A-861B-890A7C54C252}" type="presOf" srcId="{B38654C6-5465-4F22-8222-3A81C57DE64A}" destId="{8E93D8D1-B024-4E66-BE3E-A2E0BEB2A940}" srcOrd="1" destOrd="0" presId="urn:microsoft.com/office/officeart/2008/layout/HorizontalMultiLevelHierarchy"/>
    <dgm:cxn modelId="{7A9565B8-384D-4CD8-B8C4-A4B13A23DF0C}" type="presOf" srcId="{B38654C6-5465-4F22-8222-3A81C57DE64A}" destId="{4F9AD3CA-0F33-44BB-AB15-E518DDE18D34}" srcOrd="0" destOrd="0" presId="urn:microsoft.com/office/officeart/2008/layout/HorizontalMultiLevelHierarchy"/>
    <dgm:cxn modelId="{AD5C659F-7DE0-468A-BDB0-A170EB772153}" type="presOf" srcId="{95B45ABF-D39C-4B2D-B643-ECA142E5C315}" destId="{D815BA86-31CD-4439-B3E2-CA91E21ACD58}" srcOrd="0" destOrd="0" presId="urn:microsoft.com/office/officeart/2008/layout/HorizontalMultiLevelHierarchy"/>
    <dgm:cxn modelId="{AF26D0FC-6155-4F82-991C-45F42248CBAD}" type="presParOf" srcId="{5FD8FB75-BC46-4788-9C32-1B5BDA1CB8B0}" destId="{A706914D-36C7-4409-8FB2-53A8F77A2445}" srcOrd="0" destOrd="0" presId="urn:microsoft.com/office/officeart/2008/layout/HorizontalMultiLevelHierarchy"/>
    <dgm:cxn modelId="{C1030888-E77E-4985-8693-5A41F5CCC7B9}" type="presParOf" srcId="{A706914D-36C7-4409-8FB2-53A8F77A2445}" destId="{D815BA86-31CD-4439-B3E2-CA91E21ACD58}" srcOrd="0" destOrd="0" presId="urn:microsoft.com/office/officeart/2008/layout/HorizontalMultiLevelHierarchy"/>
    <dgm:cxn modelId="{F6DA94FA-B191-4812-9D3F-16AEF84D246C}" type="presParOf" srcId="{A706914D-36C7-4409-8FB2-53A8F77A2445}" destId="{A188A022-9848-4314-9A5E-D25D3C197B18}" srcOrd="1" destOrd="0" presId="urn:microsoft.com/office/officeart/2008/layout/HorizontalMultiLevelHierarchy"/>
    <dgm:cxn modelId="{CD44B03A-E985-4CDF-84AA-89E6F36E44A2}" type="presParOf" srcId="{A188A022-9848-4314-9A5E-D25D3C197B18}" destId="{4F402F3A-7163-4EF3-8CB0-B7892D3A0093}" srcOrd="0" destOrd="0" presId="urn:microsoft.com/office/officeart/2008/layout/HorizontalMultiLevelHierarchy"/>
    <dgm:cxn modelId="{E788C7BA-8498-4DE7-B0FB-76FACC14B23C}" type="presParOf" srcId="{4F402F3A-7163-4EF3-8CB0-B7892D3A0093}" destId="{FCEC9FE4-9770-442B-8F28-5AD39A13D449}" srcOrd="0" destOrd="0" presId="urn:microsoft.com/office/officeart/2008/layout/HorizontalMultiLevelHierarchy"/>
    <dgm:cxn modelId="{DDD4FD15-5604-4136-97CD-C13655311D06}" type="presParOf" srcId="{A188A022-9848-4314-9A5E-D25D3C197B18}" destId="{ED8B09BE-3F7C-4145-85FA-A2ADA883789B}" srcOrd="1" destOrd="0" presId="urn:microsoft.com/office/officeart/2008/layout/HorizontalMultiLevelHierarchy"/>
    <dgm:cxn modelId="{E98B3E8E-6FA8-4656-8604-F56493355BA1}" type="presParOf" srcId="{ED8B09BE-3F7C-4145-85FA-A2ADA883789B}" destId="{8FE980C7-E836-42F4-853B-ECB37FAC9CE6}" srcOrd="0" destOrd="0" presId="urn:microsoft.com/office/officeart/2008/layout/HorizontalMultiLevelHierarchy"/>
    <dgm:cxn modelId="{93F5E0EF-CAE5-49FF-A876-52F58F752635}" type="presParOf" srcId="{ED8B09BE-3F7C-4145-85FA-A2ADA883789B}" destId="{D9276A36-B066-4FD7-BAF7-74C3D70B9CC4}" srcOrd="1" destOrd="0" presId="urn:microsoft.com/office/officeart/2008/layout/HorizontalMultiLevelHierarchy"/>
    <dgm:cxn modelId="{1C6CFAAD-E89D-47A2-94B0-9BBC863EF6C5}" type="presParOf" srcId="{D9276A36-B066-4FD7-BAF7-74C3D70B9CC4}" destId="{4F9AD3CA-0F33-44BB-AB15-E518DDE18D34}" srcOrd="0" destOrd="0" presId="urn:microsoft.com/office/officeart/2008/layout/HorizontalMultiLevelHierarchy"/>
    <dgm:cxn modelId="{0D9BD716-7B69-4E10-BE7F-EE8CF31CF288}" type="presParOf" srcId="{4F9AD3CA-0F33-44BB-AB15-E518DDE18D34}" destId="{8E93D8D1-B024-4E66-BE3E-A2E0BEB2A940}" srcOrd="0" destOrd="0" presId="urn:microsoft.com/office/officeart/2008/layout/HorizontalMultiLevelHierarchy"/>
    <dgm:cxn modelId="{0DBE970A-030E-4B10-A84A-42E15C42C850}" type="presParOf" srcId="{D9276A36-B066-4FD7-BAF7-74C3D70B9CC4}" destId="{BDEA7F03-EDC1-4E3B-8C2D-CBB3732B5F56}" srcOrd="1" destOrd="0" presId="urn:microsoft.com/office/officeart/2008/layout/HorizontalMultiLevelHierarchy"/>
    <dgm:cxn modelId="{02CE9E5E-124A-4DA8-B490-CD59569B83D6}" type="presParOf" srcId="{BDEA7F03-EDC1-4E3B-8C2D-CBB3732B5F56}" destId="{7873C960-66FF-45A1-85F3-FC10EEC0C83B}" srcOrd="0" destOrd="0" presId="urn:microsoft.com/office/officeart/2008/layout/HorizontalMultiLevelHierarchy"/>
    <dgm:cxn modelId="{D6C4193D-2BAD-4288-B487-7FC685489373}" type="presParOf" srcId="{BDEA7F03-EDC1-4E3B-8C2D-CBB3732B5F56}" destId="{39961688-F896-4340-AFF3-35078504BB18}" srcOrd="1" destOrd="0" presId="urn:microsoft.com/office/officeart/2008/layout/HorizontalMultiLevelHierarchy"/>
    <dgm:cxn modelId="{97B61FD2-B3CE-4D64-BA70-B868230B977C}" type="presParOf" srcId="{D9276A36-B066-4FD7-BAF7-74C3D70B9CC4}" destId="{763D11B1-9E2A-4EF5-8CA5-E025E0087C8B}" srcOrd="2" destOrd="0" presId="urn:microsoft.com/office/officeart/2008/layout/HorizontalMultiLevelHierarchy"/>
    <dgm:cxn modelId="{42D0B0BD-CEE0-4451-AC98-8D3D7AD7E770}" type="presParOf" srcId="{763D11B1-9E2A-4EF5-8CA5-E025E0087C8B}" destId="{1CB60447-3A9E-4FDA-A8D5-7563908EF390}" srcOrd="0" destOrd="0" presId="urn:microsoft.com/office/officeart/2008/layout/HorizontalMultiLevelHierarchy"/>
    <dgm:cxn modelId="{E637DC9E-5EB5-408D-890C-4C7D040AD141}" type="presParOf" srcId="{D9276A36-B066-4FD7-BAF7-74C3D70B9CC4}" destId="{EB3E2DDE-3BA7-4DCD-B5FB-650E75428AC4}" srcOrd="3" destOrd="0" presId="urn:microsoft.com/office/officeart/2008/layout/HorizontalMultiLevelHierarchy"/>
    <dgm:cxn modelId="{64C28C62-53EF-4D50-8542-267A540DD9D4}" type="presParOf" srcId="{EB3E2DDE-3BA7-4DCD-B5FB-650E75428AC4}" destId="{32D910F7-E8FA-4F6E-9711-F27720B5FF75}" srcOrd="0" destOrd="0" presId="urn:microsoft.com/office/officeart/2008/layout/HorizontalMultiLevelHierarchy"/>
    <dgm:cxn modelId="{EBBB7946-AA49-4FCC-A706-C6C79DC5B21E}" type="presParOf" srcId="{EB3E2DDE-3BA7-4DCD-B5FB-650E75428AC4}" destId="{D79B64EC-4083-4686-AB91-A93899FB415A}" srcOrd="1" destOrd="0" presId="urn:microsoft.com/office/officeart/2008/layout/HorizontalMultiLevelHierarchy"/>
    <dgm:cxn modelId="{592CBAD2-4FF7-4AA0-A7E7-72323B409F90}" type="presParOf" srcId="{A188A022-9848-4314-9A5E-D25D3C197B18}" destId="{AA51442B-3C4D-46D0-AE7F-9535855655E0}" srcOrd="2" destOrd="0" presId="urn:microsoft.com/office/officeart/2008/layout/HorizontalMultiLevelHierarchy"/>
    <dgm:cxn modelId="{8AA9846C-CC92-4C8B-95A8-28E516F5C818}" type="presParOf" srcId="{AA51442B-3C4D-46D0-AE7F-9535855655E0}" destId="{96C51CF9-DB23-485D-B87C-C431AF23D884}" srcOrd="0" destOrd="0" presId="urn:microsoft.com/office/officeart/2008/layout/HorizontalMultiLevelHierarchy"/>
    <dgm:cxn modelId="{F07CA448-C54B-47AB-88CF-9F00F804A7B5}" type="presParOf" srcId="{A188A022-9848-4314-9A5E-D25D3C197B18}" destId="{78DDF693-7A68-4625-85B5-54FB79651EAB}" srcOrd="3" destOrd="0" presId="urn:microsoft.com/office/officeart/2008/layout/HorizontalMultiLevelHierarchy"/>
    <dgm:cxn modelId="{DDE915C0-0A56-4FEE-A09B-CB1A0F8B93D7}" type="presParOf" srcId="{78DDF693-7A68-4625-85B5-54FB79651EAB}" destId="{86CE90E8-9F4E-4213-B328-BF9584C9FEDB}" srcOrd="0" destOrd="0" presId="urn:microsoft.com/office/officeart/2008/layout/HorizontalMultiLevelHierarchy"/>
    <dgm:cxn modelId="{AF9835CE-9E50-4228-9F31-A045AAA866EF}" type="presParOf" srcId="{78DDF693-7A68-4625-85B5-54FB79651EAB}" destId="{0F36CD30-E71F-4720-889C-21ADEEC770C8}" srcOrd="1" destOrd="0" presId="urn:microsoft.com/office/officeart/2008/layout/HorizontalMultiLevelHierarchy"/>
    <dgm:cxn modelId="{E8EF0949-895E-4D63-BC01-4DEBF47404DC}" type="presParOf" srcId="{0F36CD30-E71F-4720-889C-21ADEEC770C8}" destId="{B3822606-64CA-432A-9DD4-4B66450AEF4C}" srcOrd="0" destOrd="0" presId="urn:microsoft.com/office/officeart/2008/layout/HorizontalMultiLevelHierarchy"/>
    <dgm:cxn modelId="{84115AB6-BF70-45CA-9F74-6AAC2B2D7DC6}" type="presParOf" srcId="{B3822606-64CA-432A-9DD4-4B66450AEF4C}" destId="{E8351E38-23D9-46C6-9C1D-B32F4FFA404D}" srcOrd="0" destOrd="0" presId="urn:microsoft.com/office/officeart/2008/layout/HorizontalMultiLevelHierarchy"/>
    <dgm:cxn modelId="{832BF8B0-3133-494F-967B-A3B7665DC28E}" type="presParOf" srcId="{0F36CD30-E71F-4720-889C-21ADEEC770C8}" destId="{BC6C3BBB-347E-4475-989D-7C9DD070C6E4}" srcOrd="1" destOrd="0" presId="urn:microsoft.com/office/officeart/2008/layout/HorizontalMultiLevelHierarchy"/>
    <dgm:cxn modelId="{3B5EFAD0-C6C3-4605-8323-458B8A756082}" type="presParOf" srcId="{BC6C3BBB-347E-4475-989D-7C9DD070C6E4}" destId="{B54993FA-ACE9-44C1-BDB4-9FA78EC02E16}" srcOrd="0" destOrd="0" presId="urn:microsoft.com/office/officeart/2008/layout/HorizontalMultiLevelHierarchy"/>
    <dgm:cxn modelId="{9145675A-71E3-4F3D-9198-4E4C4340C507}" type="presParOf" srcId="{BC6C3BBB-347E-4475-989D-7C9DD070C6E4}" destId="{9916FEB4-FC35-42B8-BB2C-99A8D5A52208}" srcOrd="1" destOrd="0" presId="urn:microsoft.com/office/officeart/2008/layout/HorizontalMultiLevelHierarchy"/>
    <dgm:cxn modelId="{538034DE-E8D3-46DD-A4E9-73C0F644B3FC}" type="presParOf" srcId="{0F36CD30-E71F-4720-889C-21ADEEC770C8}" destId="{B9A25588-31E1-43A1-A271-9593F7D71639}" srcOrd="2" destOrd="0" presId="urn:microsoft.com/office/officeart/2008/layout/HorizontalMultiLevelHierarchy"/>
    <dgm:cxn modelId="{4871B8E2-4256-41E8-A1C4-0225ED338E54}" type="presParOf" srcId="{B9A25588-31E1-43A1-A271-9593F7D71639}" destId="{5C7465B6-01CF-4238-B865-7207857FD684}" srcOrd="0" destOrd="0" presId="urn:microsoft.com/office/officeart/2008/layout/HorizontalMultiLevelHierarchy"/>
    <dgm:cxn modelId="{EAA9573A-2B1C-4FC0-A39E-BCB9655074B9}" type="presParOf" srcId="{0F36CD30-E71F-4720-889C-21ADEEC770C8}" destId="{3A4043E1-974E-44FB-B220-4D4B6AC551AB}" srcOrd="3" destOrd="0" presId="urn:microsoft.com/office/officeart/2008/layout/HorizontalMultiLevelHierarchy"/>
    <dgm:cxn modelId="{479BA46B-268F-4E37-8146-BAD80E1C75D8}" type="presParOf" srcId="{3A4043E1-974E-44FB-B220-4D4B6AC551AB}" destId="{92A06FE7-1E52-4CB4-9A3C-32241C401AFB}" srcOrd="0" destOrd="0" presId="urn:microsoft.com/office/officeart/2008/layout/HorizontalMultiLevelHierarchy"/>
    <dgm:cxn modelId="{FF1E3AF9-3F45-4E3A-8ED9-EF9450D29969}" type="presParOf" srcId="{3A4043E1-974E-44FB-B220-4D4B6AC551AB}" destId="{DB8192F5-7CEF-4600-8BFE-DB4B76D69F4E}" srcOrd="1" destOrd="0" presId="urn:microsoft.com/office/officeart/2008/layout/HorizontalMultiLevelHierarchy"/>
    <dgm:cxn modelId="{B5EF3891-D50F-4769-812F-E2529E6825B7}" type="presParOf" srcId="{A188A022-9848-4314-9A5E-D25D3C197B18}" destId="{0B4A0C8B-91CE-4AB0-AEFC-6C2CBD8D4971}" srcOrd="4" destOrd="0" presId="urn:microsoft.com/office/officeart/2008/layout/HorizontalMultiLevelHierarchy"/>
    <dgm:cxn modelId="{ACD6BB2D-4402-45BC-870E-AC2266051904}" type="presParOf" srcId="{0B4A0C8B-91CE-4AB0-AEFC-6C2CBD8D4971}" destId="{216EB694-DFC7-44A2-9966-F1E53188C7B2}" srcOrd="0" destOrd="0" presId="urn:microsoft.com/office/officeart/2008/layout/HorizontalMultiLevelHierarchy"/>
    <dgm:cxn modelId="{E10F3527-5D3E-48FC-95B8-974884EDB90C}" type="presParOf" srcId="{A188A022-9848-4314-9A5E-D25D3C197B18}" destId="{60CA4D34-E61D-469B-B281-9DF2B1663076}" srcOrd="5" destOrd="0" presId="urn:microsoft.com/office/officeart/2008/layout/HorizontalMultiLevelHierarchy"/>
    <dgm:cxn modelId="{A4B11920-0C0F-4313-A957-5D4250C1944E}" type="presParOf" srcId="{60CA4D34-E61D-469B-B281-9DF2B1663076}" destId="{79CF59E2-B8CF-478A-9CDC-2271BCD7A17D}" srcOrd="0" destOrd="0" presId="urn:microsoft.com/office/officeart/2008/layout/HorizontalMultiLevelHierarchy"/>
    <dgm:cxn modelId="{E7C7C4D3-D76B-41E5-B677-FD37DE85DB60}" type="presParOf" srcId="{60CA4D34-E61D-469B-B281-9DF2B1663076}" destId="{84093580-5D46-4FD1-8D48-38978AD49528}" srcOrd="1" destOrd="0" presId="urn:microsoft.com/office/officeart/2008/layout/HorizontalMultiLevelHierarchy"/>
    <dgm:cxn modelId="{93325E81-47B1-4170-91A9-7E116AA66B3E}" type="presParOf" srcId="{84093580-5D46-4FD1-8D48-38978AD49528}" destId="{FC6F01E5-7042-46B3-989F-309E0A62B663}" srcOrd="0" destOrd="0" presId="urn:microsoft.com/office/officeart/2008/layout/HorizontalMultiLevelHierarchy"/>
    <dgm:cxn modelId="{B0A8CC3A-BCB8-4E7C-B171-E05F16632AF5}" type="presParOf" srcId="{FC6F01E5-7042-46B3-989F-309E0A62B663}" destId="{7A810458-EEE1-4063-B462-218C73C2F687}" srcOrd="0" destOrd="0" presId="urn:microsoft.com/office/officeart/2008/layout/HorizontalMultiLevelHierarchy"/>
    <dgm:cxn modelId="{8BB04A21-35F4-421D-B79C-E7AEB8DDCAFE}" type="presParOf" srcId="{84093580-5D46-4FD1-8D48-38978AD49528}" destId="{5115909F-6E2D-45F5-A9CC-617CD78F2548}" srcOrd="1" destOrd="0" presId="urn:microsoft.com/office/officeart/2008/layout/HorizontalMultiLevelHierarchy"/>
    <dgm:cxn modelId="{705148BC-0CBF-4B49-803E-3850A93158F8}" type="presParOf" srcId="{5115909F-6E2D-45F5-A9CC-617CD78F2548}" destId="{BA2360A4-7251-42D7-9DFD-4699B0AF9405}" srcOrd="0" destOrd="0" presId="urn:microsoft.com/office/officeart/2008/layout/HorizontalMultiLevelHierarchy"/>
    <dgm:cxn modelId="{B2C7C36A-CCD7-4066-9267-F63BC5E1CA33}" type="presParOf" srcId="{5115909F-6E2D-45F5-A9CC-617CD78F2548}" destId="{20A73A26-A9DE-4293-A190-6A0FB0FC0F97}" srcOrd="1" destOrd="0" presId="urn:microsoft.com/office/officeart/2008/layout/HorizontalMultiLevelHierarchy"/>
    <dgm:cxn modelId="{5FE86FB0-ED73-4BB0-8DDB-95949FAE451D}" type="presParOf" srcId="{84093580-5D46-4FD1-8D48-38978AD49528}" destId="{EA470D9B-4B12-4174-94EF-406015462723}" srcOrd="2" destOrd="0" presId="urn:microsoft.com/office/officeart/2008/layout/HorizontalMultiLevelHierarchy"/>
    <dgm:cxn modelId="{F6A829D7-04C1-4958-B78D-789B4DAB0A61}" type="presParOf" srcId="{EA470D9B-4B12-4174-94EF-406015462723}" destId="{D9042BD5-DD9A-470E-A0BD-8A505ACA727E}" srcOrd="0" destOrd="0" presId="urn:microsoft.com/office/officeart/2008/layout/HorizontalMultiLevelHierarchy"/>
    <dgm:cxn modelId="{E002AC3E-25FD-4DED-A6AE-3B246455FF46}" type="presParOf" srcId="{84093580-5D46-4FD1-8D48-38978AD49528}" destId="{3F00EB9A-128C-447B-802D-92CF9A6E4388}" srcOrd="3" destOrd="0" presId="urn:microsoft.com/office/officeart/2008/layout/HorizontalMultiLevelHierarchy"/>
    <dgm:cxn modelId="{FC520DA5-22BC-4193-98CB-BB7246BD36B7}" type="presParOf" srcId="{3F00EB9A-128C-447B-802D-92CF9A6E4388}" destId="{0E8FAE22-C0C9-4671-A453-7A179C196439}" srcOrd="0" destOrd="0" presId="urn:microsoft.com/office/officeart/2008/layout/HorizontalMultiLevelHierarchy"/>
    <dgm:cxn modelId="{745F86FB-7EFD-47F3-8AB0-29EB8D5D90AB}" type="presParOf" srcId="{3F00EB9A-128C-447B-802D-92CF9A6E4388}" destId="{2B9FF27B-9E00-4A29-96C1-B0D7F38DEC82}"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93082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8252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0C385-F70F-4748-88AD-5F1AB775A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3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r>
              <a:rPr lang="en-US" smtClean="0"/>
              <a:t>Data Science in Practice</a:t>
            </a:r>
            <a:endParaRPr lang="en-US"/>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A200C385-F70F-4748-88AD-5F1AB775A549}" type="slidenum">
              <a:rPr lang="en-US" smtClean="0"/>
              <a:t>47</a:t>
            </a:fld>
            <a:endParaRPr lang="en-US"/>
          </a:p>
        </p:txBody>
      </p:sp>
    </p:spTree>
    <p:extLst>
      <p:ext uri="{BB962C8B-B14F-4D97-AF65-F5344CB8AC3E}">
        <p14:creationId xmlns:p14="http://schemas.microsoft.com/office/powerpoint/2010/main" val="3505970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3600" dirty="0" smtClean="0"/>
              <a:t>Classify emails as spam or not spam.   (Task T)</a:t>
            </a:r>
          </a:p>
          <a:p>
            <a:pPr lvl="1"/>
            <a:r>
              <a:rPr lang="en-US" sz="3600" dirty="0" smtClean="0"/>
              <a:t>Watching you label emails as spam or not spam. (Experience E)</a:t>
            </a:r>
          </a:p>
          <a:p>
            <a:pPr lvl="1"/>
            <a:r>
              <a:rPr lang="en-US" sz="3600" dirty="0" smtClean="0"/>
              <a:t>The number (or fraction) of emails correctly classified as spam/not spam. (Performance P)</a:t>
            </a:r>
          </a:p>
          <a:p>
            <a:endParaRPr lang="en-US" dirty="0"/>
          </a:p>
        </p:txBody>
      </p:sp>
    </p:spTree>
    <p:extLst>
      <p:ext uri="{BB962C8B-B14F-4D97-AF65-F5344CB8AC3E}">
        <p14:creationId xmlns:p14="http://schemas.microsoft.com/office/powerpoint/2010/main" val="421335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ML is a complex process and it touches all aspects of data in the enterprise. Machine learning algorithms learn from data. It is critical that you feed them the right data for the problem you want to solve. Even if you have good data, you need to make sure that it is in a useful scale, format and even that meaningful features are included.</a:t>
            </a:r>
          </a:p>
          <a:p>
            <a:pPr fontAlgn="base"/>
            <a:r>
              <a:rPr lang="en-US" sz="1200" b="0" i="0" kern="1200" dirty="0">
                <a:solidFill>
                  <a:schemeClr val="tx1"/>
                </a:solidFill>
                <a:effectLst/>
                <a:latin typeface="+mn-lt"/>
                <a:ea typeface="+mn-ea"/>
                <a:cs typeface="+mn-cs"/>
              </a:rPr>
              <a:t>The actual data preparation process is three step as follows:</a:t>
            </a:r>
          </a:p>
          <a:p>
            <a:pPr fontAlgn="base"/>
            <a:r>
              <a:rPr lang="en-US" sz="1200" b="1" i="0" kern="1200" dirty="0">
                <a:solidFill>
                  <a:schemeClr val="tx1"/>
                </a:solidFill>
                <a:effectLst/>
                <a:latin typeface="+mn-lt"/>
                <a:ea typeface="+mn-ea"/>
                <a:cs typeface="+mn-cs"/>
              </a:rPr>
              <a:t>Step 1: Data Selection</a:t>
            </a:r>
            <a:r>
              <a:rPr lang="en-US" sz="1200" b="0" i="0" kern="1200" dirty="0">
                <a:solidFill>
                  <a:schemeClr val="tx1"/>
                </a:solidFill>
                <a:effectLst/>
                <a:latin typeface="+mn-lt"/>
                <a:ea typeface="+mn-ea"/>
                <a:cs typeface="+mn-cs"/>
              </a:rPr>
              <a:t>: Consider what data is available and sources must be identified, what data is missing and what data can be removed.</a:t>
            </a:r>
          </a:p>
          <a:p>
            <a:pPr fontAlgn="base"/>
            <a:r>
              <a:rPr lang="en-US" sz="1200" b="1" i="0" kern="1200" dirty="0">
                <a:solidFill>
                  <a:schemeClr val="tx1"/>
                </a:solidFill>
                <a:effectLst/>
                <a:latin typeface="+mn-lt"/>
                <a:ea typeface="+mn-ea"/>
                <a:cs typeface="+mn-cs"/>
              </a:rPr>
              <a:t>Step 2: Data Preprocessing</a:t>
            </a:r>
            <a:r>
              <a:rPr lang="en-US" sz="1200" b="0" i="0" kern="1200" dirty="0">
                <a:solidFill>
                  <a:schemeClr val="tx1"/>
                </a:solidFill>
                <a:effectLst/>
                <a:latin typeface="+mn-lt"/>
                <a:ea typeface="+mn-ea"/>
                <a:cs typeface="+mn-cs"/>
              </a:rPr>
              <a:t>: Organize your selected data by formatting, cleaning and sampling from it.</a:t>
            </a:r>
          </a:p>
          <a:p>
            <a:pPr fontAlgn="base"/>
            <a:r>
              <a:rPr lang="en-US" sz="1200" b="1" i="0" kern="1200" dirty="0">
                <a:solidFill>
                  <a:schemeClr val="tx1"/>
                </a:solidFill>
                <a:effectLst/>
                <a:latin typeface="+mn-lt"/>
                <a:ea typeface="+mn-ea"/>
                <a:cs typeface="+mn-cs"/>
              </a:rPr>
              <a:t>Step 3: Data Transformation</a:t>
            </a:r>
            <a:r>
              <a:rPr lang="en-US" sz="1200" b="0" i="0" kern="1200" dirty="0">
                <a:solidFill>
                  <a:schemeClr val="tx1"/>
                </a:solidFill>
                <a:effectLst/>
                <a:latin typeface="+mn-lt"/>
                <a:ea typeface="+mn-ea"/>
                <a:cs typeface="+mn-cs"/>
              </a:rPr>
              <a:t>: Transform preprocessed data ready for machine learning by engineering features using scaling, attribute decomposition and attribute aggregation</a:t>
            </a:r>
          </a:p>
          <a:p>
            <a:pPr fontAlgn="base"/>
            <a:r>
              <a:rPr lang="en-US" sz="1200" b="0" i="0" kern="1200" dirty="0">
                <a:solidFill>
                  <a:schemeClr val="tx1"/>
                </a:solidFill>
                <a:effectLst/>
                <a:latin typeface="+mn-lt"/>
                <a:ea typeface="+mn-ea"/>
                <a:cs typeface="+mn-cs"/>
              </a:rPr>
              <a:t>In summary, the process of improving results involves:</a:t>
            </a:r>
          </a:p>
          <a:p>
            <a:pPr fontAlgn="base"/>
            <a:r>
              <a:rPr lang="en-US" sz="1200" b="1" i="0" kern="1200" dirty="0">
                <a:solidFill>
                  <a:schemeClr val="tx1"/>
                </a:solidFill>
                <a:effectLst/>
                <a:latin typeface="+mn-lt"/>
                <a:ea typeface="+mn-ea"/>
                <a:cs typeface="+mn-cs"/>
              </a:rPr>
              <a:t>Algorithm Tuning</a:t>
            </a:r>
            <a:r>
              <a:rPr lang="en-US" sz="1200" b="0" i="0" kern="1200" dirty="0">
                <a:solidFill>
                  <a:schemeClr val="tx1"/>
                </a:solidFill>
                <a:effectLst/>
                <a:latin typeface="+mn-lt"/>
                <a:ea typeface="+mn-ea"/>
                <a:cs typeface="+mn-cs"/>
              </a:rPr>
              <a:t>: where discovering the best models is treated like a search problem through model parameter space.</a:t>
            </a:r>
          </a:p>
          <a:p>
            <a:pPr fontAlgn="base"/>
            <a:r>
              <a:rPr lang="en-US" sz="1200" b="1" i="0" kern="1200" dirty="0">
                <a:solidFill>
                  <a:schemeClr val="tx1"/>
                </a:solidFill>
                <a:effectLst/>
                <a:latin typeface="+mn-lt"/>
                <a:ea typeface="+mn-ea"/>
                <a:cs typeface="+mn-cs"/>
              </a:rPr>
              <a:t>Ensemble Methods</a:t>
            </a:r>
            <a:r>
              <a:rPr lang="en-US" sz="1200" b="0" i="0" kern="1200" dirty="0">
                <a:solidFill>
                  <a:schemeClr val="tx1"/>
                </a:solidFill>
                <a:effectLst/>
                <a:latin typeface="+mn-lt"/>
                <a:ea typeface="+mn-ea"/>
                <a:cs typeface="+mn-cs"/>
              </a:rPr>
              <a:t>: where the predictions made by multiple models are combined.</a:t>
            </a:r>
          </a:p>
          <a:p>
            <a:pPr fontAlgn="base"/>
            <a:r>
              <a:rPr lang="en-US" sz="1200" b="1" i="0" kern="1200" dirty="0">
                <a:solidFill>
                  <a:schemeClr val="tx1"/>
                </a:solidFill>
                <a:effectLst/>
                <a:latin typeface="+mn-lt"/>
                <a:ea typeface="+mn-ea"/>
                <a:cs typeface="+mn-cs"/>
              </a:rPr>
              <a:t>Extreme Feature Engineering</a:t>
            </a:r>
            <a:r>
              <a:rPr lang="en-US" sz="1200" b="0" i="0" kern="1200" dirty="0">
                <a:solidFill>
                  <a:schemeClr val="tx1"/>
                </a:solidFill>
                <a:effectLst/>
                <a:latin typeface="+mn-lt"/>
                <a:ea typeface="+mn-ea"/>
                <a:cs typeface="+mn-cs"/>
              </a:rPr>
              <a:t>: where the attribute decomposition and aggregation seen in data preparation is pushed to the limits.</a:t>
            </a:r>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r>
              <a:rPr lang="en-US"/>
              <a:t>Data Science in Practice</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A200C385-F70F-4748-88AD-5F1AB775A549}" type="slidenum">
              <a:rPr lang="en-US" smtClean="0"/>
              <a:t>29</a:t>
            </a:fld>
            <a:endParaRPr lang="en-US"/>
          </a:p>
        </p:txBody>
      </p:sp>
    </p:spTree>
    <p:extLst>
      <p:ext uri="{BB962C8B-B14F-4D97-AF65-F5344CB8AC3E}">
        <p14:creationId xmlns:p14="http://schemas.microsoft.com/office/powerpoint/2010/main" val="3480207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sets differ in a number of ways. For example, the attributes used to describe data objects can be of different types-quantitative</a:t>
            </a:r>
          </a:p>
          <a:p>
            <a:r>
              <a:rPr lang="en-US" sz="1200" b="0" i="0" u="none" strike="noStrike" kern="1200" baseline="0" dirty="0">
                <a:solidFill>
                  <a:schemeClr val="tx1"/>
                </a:solidFill>
                <a:latin typeface="+mn-lt"/>
                <a:ea typeface="+mn-ea"/>
                <a:cs typeface="+mn-cs"/>
              </a:rPr>
              <a:t>or qualitative--and data sets may have special characteristics; e.g., some data sets contain time series or objects with explicit relationships to one another.</a:t>
            </a:r>
          </a:p>
          <a:p>
            <a:r>
              <a:rPr lang="en-US" sz="1200" b="0" i="0" u="none" strike="noStrike" kern="1200" baseline="0" dirty="0">
                <a:solidFill>
                  <a:schemeClr val="tx1"/>
                </a:solidFill>
                <a:latin typeface="+mn-lt"/>
                <a:ea typeface="+mn-ea"/>
                <a:cs typeface="+mn-cs"/>
              </a:rPr>
              <a:t>Not surprisingly, the type of data determines which tools and techniques can be used to analyze the data. Furthermore, new research in data mining is</a:t>
            </a:r>
          </a:p>
          <a:p>
            <a:r>
              <a:rPr lang="en-US" sz="1200" b="0" i="0" u="none" strike="noStrike" kern="1200" baseline="0" dirty="0">
                <a:solidFill>
                  <a:schemeClr val="tx1"/>
                </a:solidFill>
                <a:latin typeface="+mn-lt"/>
                <a:ea typeface="+mn-ea"/>
                <a:cs typeface="+mn-cs"/>
              </a:rPr>
              <a:t>often driven by t he need to accommodate new application areas and their new types of data.</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r>
              <a:rPr lang="en-US"/>
              <a:t>Data Science in Practice</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A200C385-F70F-4748-88AD-5F1AB775A549}" type="slidenum">
              <a:rPr lang="en-US" smtClean="0"/>
              <a:t>30</a:t>
            </a:fld>
            <a:endParaRPr lang="en-US"/>
          </a:p>
        </p:txBody>
      </p:sp>
    </p:spTree>
    <p:extLst>
      <p:ext uri="{BB962C8B-B14F-4D97-AF65-F5344CB8AC3E}">
        <p14:creationId xmlns:p14="http://schemas.microsoft.com/office/powerpoint/2010/main" val="356380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Feature extraction is automatic (without human intervention) and multi-layered. The power of deep learning is not in its classification skills, but rather in its feature extraction skills.</a:t>
            </a:r>
          </a:p>
          <a:p>
            <a:r>
              <a:rPr lang="en-US" sz="1200" b="0" i="0" kern="1200" dirty="0">
                <a:solidFill>
                  <a:schemeClr val="tx1"/>
                </a:solidFill>
                <a:effectLst/>
                <a:latin typeface="+mn-lt"/>
                <a:ea typeface="+mn-ea"/>
                <a:cs typeface="+mn-cs"/>
              </a:rPr>
              <a:t>Feature engineering involves finding connections between variables and packaging them into a new single variable is called. Deep Learning performs automated feature engineering. Automated feature engineering is the defining characteristic of Deep Learning especially for unstructured data such as images. </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r>
              <a:rPr lang="en-US"/>
              <a:t>Data Science in Practice</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A200C385-F70F-4748-88AD-5F1AB775A549}" type="slidenum">
              <a:rPr lang="en-US" smtClean="0"/>
              <a:t>31</a:t>
            </a:fld>
            <a:endParaRPr lang="en-US"/>
          </a:p>
        </p:txBody>
      </p:sp>
    </p:spTree>
    <p:extLst>
      <p:ext uri="{BB962C8B-B14F-4D97-AF65-F5344CB8AC3E}">
        <p14:creationId xmlns:p14="http://schemas.microsoft.com/office/powerpoint/2010/main" val="4107338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goal in supervised learning is to learn a model from labeled training data that allows us to make predictions about unseen or future data. </a:t>
            </a:r>
          </a:p>
          <a:p>
            <a:r>
              <a:rPr lang="en-US" sz="1200" b="0" i="0" kern="1200" dirty="0">
                <a:solidFill>
                  <a:schemeClr val="tx1"/>
                </a:solidFill>
                <a:effectLst/>
                <a:latin typeface="+mn-lt"/>
                <a:ea typeface="+mn-ea"/>
                <a:cs typeface="+mn-cs"/>
              </a:rPr>
              <a:t>OR</a:t>
            </a:r>
          </a:p>
          <a:p>
            <a:r>
              <a:rPr lang="en-US" sz="1200" b="0" i="0" kern="1200" dirty="0">
                <a:solidFill>
                  <a:schemeClr val="tx1"/>
                </a:solidFill>
                <a:effectLst/>
                <a:latin typeface="+mn-lt"/>
                <a:ea typeface="+mn-ea"/>
                <a:cs typeface="+mn-cs"/>
              </a:rPr>
              <a:t>supervised learning where the goal is to predict the categorical/continuous class labels of new instances, based on past observations.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unsupervised learning, there is no label or target attribute. A typical example would be clustering data based on learned patterns.</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Data Science in Practice</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0C385-F70F-4748-88AD-5F1AB775A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312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816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goal in supervised learning is to learn a model from labeled training data that allows us to make predictions about unseen or future data. </a:t>
            </a:r>
          </a:p>
          <a:p>
            <a:r>
              <a:rPr lang="en-US" sz="1200" b="0" i="0" kern="1200" dirty="0">
                <a:solidFill>
                  <a:schemeClr val="tx1"/>
                </a:solidFill>
                <a:effectLst/>
                <a:latin typeface="+mn-lt"/>
                <a:ea typeface="+mn-ea"/>
                <a:cs typeface="+mn-cs"/>
              </a:rPr>
              <a:t>OR</a:t>
            </a:r>
          </a:p>
          <a:p>
            <a:r>
              <a:rPr lang="en-US" sz="1200" b="0" i="0" kern="1200" dirty="0">
                <a:solidFill>
                  <a:schemeClr val="tx1"/>
                </a:solidFill>
                <a:effectLst/>
                <a:latin typeface="+mn-lt"/>
                <a:ea typeface="+mn-ea"/>
                <a:cs typeface="+mn-cs"/>
              </a:rPr>
              <a:t>supervised learning where the goal is to predict the categorical/continuous class labels of new instances, based on past observations.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unsupervised learning, there is no label or target attribute. A typical example would be clustering data based on learned patterns.</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Data Science in Practice</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0C385-F70F-4748-88AD-5F1AB775A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7562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Reinforcement Learning, an ‘Agent’ acts in an ‘Environment’ and receives positive or negative feedback. Positive feedback tells an agent that it has done well, and agent proceeds on similar plan/action. Negative feedback tells an agent that it has done something wrong, and should change it’s course of action. The agent and the environment are software/programmed implementations. The core of reinforcement learning is building an agent (or agent’s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in some way) that learns to successfully accomplish a specific task in an environment.</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r>
              <a:rPr lang="en-US"/>
              <a:t>Data Science in Practice</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fld id="{A200C385-F70F-4748-88AD-5F1AB775A549}" type="slidenum">
              <a:rPr lang="en-US" smtClean="0"/>
              <a:t>40</a:t>
            </a:fld>
            <a:endParaRPr lang="en-US"/>
          </a:p>
        </p:txBody>
      </p:sp>
    </p:spTree>
    <p:extLst>
      <p:ext uri="{BB962C8B-B14F-4D97-AF65-F5344CB8AC3E}">
        <p14:creationId xmlns:p14="http://schemas.microsoft.com/office/powerpoint/2010/main" val="797498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w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8F0C2B-0B96-4E6E-9CFE-A27D9219D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0CE0BF1-BE0C-4433-9570-FAE65B933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525398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5D089B-B0CA-402B-B6F4-2281C130B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A4E51F2-58EB-4437-9EAE-89EEBEB303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DA17A96-47AD-4B3B-B751-B8C6D2E40875}"/>
              </a:ext>
            </a:extLst>
          </p:cNvPr>
          <p:cNvSpPr>
            <a:spLocks noGrp="1"/>
          </p:cNvSpPr>
          <p:nvPr>
            <p:ph type="dt" sz="half" idx="10"/>
          </p:nvPr>
        </p:nvSpPr>
        <p:spPr>
          <a:xfrm>
            <a:off x="838200" y="6356350"/>
            <a:ext cx="2743200" cy="365125"/>
          </a:xfrm>
          <a:prstGeom prst="rect">
            <a:avLst/>
          </a:prstGeom>
        </p:spPr>
        <p:txBody>
          <a:bodyPr/>
          <a:lstStyle/>
          <a:p>
            <a:fld id="{F83670C5-088E-4E5D-AB28-D3A1B445EC34}" type="datetime1">
              <a:rPr lang="en-US" smtClean="0"/>
              <a:t>1/27/2021</a:t>
            </a:fld>
            <a:endParaRPr lang="en-US"/>
          </a:p>
        </p:txBody>
      </p:sp>
      <p:sp>
        <p:nvSpPr>
          <p:cNvPr id="5" name="Footer Placeholder 4">
            <a:extLst>
              <a:ext uri="{FF2B5EF4-FFF2-40B4-BE49-F238E27FC236}">
                <a16:creationId xmlns:a16="http://schemas.microsoft.com/office/drawing/2014/main" xmlns="" id="{A1D02506-1F2C-4CA2-B8B2-BFC29423280C}"/>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6" name="Slide Number Placeholder 5">
            <a:extLst>
              <a:ext uri="{FF2B5EF4-FFF2-40B4-BE49-F238E27FC236}">
                <a16:creationId xmlns:a16="http://schemas.microsoft.com/office/drawing/2014/main" xmlns="" id="{E0865E0D-73E1-47D8-AFD8-A797A1CC229E}"/>
              </a:ext>
            </a:extLst>
          </p:cNvPr>
          <p:cNvSpPr>
            <a:spLocks noGrp="1"/>
          </p:cNvSpPr>
          <p:nvPr>
            <p:ph type="sldNum" sz="quarter" idx="12"/>
          </p:nvPr>
        </p:nvSpPr>
        <p:spPr>
          <a:xfrm>
            <a:off x="8610600" y="6356350"/>
            <a:ext cx="2743200" cy="365125"/>
          </a:xfrm>
          <a:prstGeom prst="rect">
            <a:avLst/>
          </a:prstGeom>
        </p:spPr>
        <p:txBody>
          <a:bodyPr/>
          <a:lstStyle/>
          <a:p>
            <a:fld id="{EA3014A2-2F27-4554-A635-BFD7B25BE62F}" type="slidenum">
              <a:rPr lang="en-US" smtClean="0"/>
              <a:t>‹#›</a:t>
            </a:fld>
            <a:endParaRPr lang="en-US"/>
          </a:p>
        </p:txBody>
      </p:sp>
    </p:spTree>
    <p:extLst>
      <p:ext uri="{BB962C8B-B14F-4D97-AF65-F5344CB8AC3E}">
        <p14:creationId xmlns:p14="http://schemas.microsoft.com/office/powerpoint/2010/main" val="37367359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CA79D45-681B-4974-B040-8F4AFD7E47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6EDE58E-6D9F-48FD-A78D-89BA6DFA0A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803D5B-A03B-4DD8-A417-990E903E95EA}"/>
              </a:ext>
            </a:extLst>
          </p:cNvPr>
          <p:cNvSpPr>
            <a:spLocks noGrp="1"/>
          </p:cNvSpPr>
          <p:nvPr>
            <p:ph type="dt" sz="half" idx="10"/>
          </p:nvPr>
        </p:nvSpPr>
        <p:spPr>
          <a:xfrm>
            <a:off x="838200" y="6356350"/>
            <a:ext cx="2743200" cy="365125"/>
          </a:xfrm>
          <a:prstGeom prst="rect">
            <a:avLst/>
          </a:prstGeom>
        </p:spPr>
        <p:txBody>
          <a:bodyPr/>
          <a:lstStyle/>
          <a:p>
            <a:fld id="{3737DF00-F2E9-4CCA-93A4-68176BB2E004}" type="datetime1">
              <a:rPr lang="en-US" smtClean="0"/>
              <a:t>1/27/2021</a:t>
            </a:fld>
            <a:endParaRPr lang="en-US"/>
          </a:p>
        </p:txBody>
      </p:sp>
      <p:sp>
        <p:nvSpPr>
          <p:cNvPr id="5" name="Footer Placeholder 4">
            <a:extLst>
              <a:ext uri="{FF2B5EF4-FFF2-40B4-BE49-F238E27FC236}">
                <a16:creationId xmlns:a16="http://schemas.microsoft.com/office/drawing/2014/main" xmlns="" id="{F4C5150D-9100-4912-952E-67E9C2605319}"/>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6" name="Slide Number Placeholder 5">
            <a:extLst>
              <a:ext uri="{FF2B5EF4-FFF2-40B4-BE49-F238E27FC236}">
                <a16:creationId xmlns:a16="http://schemas.microsoft.com/office/drawing/2014/main" xmlns="" id="{076E4B49-928F-41F2-8321-B4C44AE5FED9}"/>
              </a:ext>
            </a:extLst>
          </p:cNvPr>
          <p:cNvSpPr>
            <a:spLocks noGrp="1"/>
          </p:cNvSpPr>
          <p:nvPr>
            <p:ph type="sldNum" sz="quarter" idx="12"/>
          </p:nvPr>
        </p:nvSpPr>
        <p:spPr>
          <a:xfrm>
            <a:off x="8610600" y="6356350"/>
            <a:ext cx="2743200" cy="365125"/>
          </a:xfrm>
          <a:prstGeom prst="rect">
            <a:avLst/>
          </a:prstGeom>
        </p:spPr>
        <p:txBody>
          <a:bodyPr/>
          <a:lstStyle/>
          <a:p>
            <a:fld id="{EA3014A2-2F27-4554-A635-BFD7B25BE62F}" type="slidenum">
              <a:rPr lang="en-US" smtClean="0"/>
              <a:t>‹#›</a:t>
            </a:fld>
            <a:endParaRPr lang="en-US"/>
          </a:p>
        </p:txBody>
      </p:sp>
    </p:spTree>
    <p:extLst>
      <p:ext uri="{BB962C8B-B14F-4D97-AF65-F5344CB8AC3E}">
        <p14:creationId xmlns:p14="http://schemas.microsoft.com/office/powerpoint/2010/main" val="426657809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519BB15-74D3-4169-92C6-91CB49774964}"/>
              </a:ext>
            </a:extLst>
          </p:cNvPr>
          <p:cNvSpPr>
            <a:spLocks noGrp="1"/>
          </p:cNvSpPr>
          <p:nvPr>
            <p:ph type="dt" sz="half" idx="10"/>
          </p:nvPr>
        </p:nvSpPr>
        <p:spPr>
          <a:xfrm>
            <a:off x="1193483" y="6369413"/>
            <a:ext cx="2743200" cy="365125"/>
          </a:xfrm>
          <a:prstGeom prst="rect">
            <a:avLst/>
          </a:prstGeom>
        </p:spPr>
        <p:txBody>
          <a:bodyPr/>
          <a:lstStyle>
            <a:lvl1pPr>
              <a:defRPr>
                <a:solidFill>
                  <a:schemeClr val="tx1"/>
                </a:solidFill>
              </a:defRPr>
            </a:lvl1pPr>
          </a:lstStyle>
          <a:p>
            <a:fld id="{69105CA3-1FD5-40C3-BDA4-52DBB315E262}" type="datetime1">
              <a:rPr lang="en-US" smtClean="0"/>
              <a:t>1/27/2021</a:t>
            </a:fld>
            <a:endParaRPr lang="en-US"/>
          </a:p>
        </p:txBody>
      </p:sp>
      <p:sp>
        <p:nvSpPr>
          <p:cNvPr id="5" name="Footer Placeholder 4">
            <a:extLst>
              <a:ext uri="{FF2B5EF4-FFF2-40B4-BE49-F238E27FC236}">
                <a16:creationId xmlns:a16="http://schemas.microsoft.com/office/drawing/2014/main" xmlns="" id="{21FC782F-1918-4E94-8A8B-9112C4020030}"/>
              </a:ext>
            </a:extLst>
          </p:cNvPr>
          <p:cNvSpPr>
            <a:spLocks noGrp="1"/>
          </p:cNvSpPr>
          <p:nvPr>
            <p:ph type="ftr" sz="quarter" idx="11"/>
          </p:nvPr>
        </p:nvSpPr>
        <p:spPr>
          <a:xfrm>
            <a:off x="4038600" y="6356350"/>
            <a:ext cx="4114800" cy="365125"/>
          </a:xfrm>
          <a:prstGeom prst="rect">
            <a:avLst/>
          </a:prstGeom>
        </p:spPr>
        <p:txBody>
          <a:bodyPr/>
          <a:lstStyle>
            <a:lvl1pPr algn="ctr">
              <a:defRPr/>
            </a:lvl1pPr>
          </a:lstStyle>
          <a:p>
            <a:r>
              <a:rPr lang="en-US" dirty="0"/>
              <a:t>Data Science in Practice</a:t>
            </a:r>
          </a:p>
        </p:txBody>
      </p:sp>
      <p:sp>
        <p:nvSpPr>
          <p:cNvPr id="6" name="Slide Number Placeholder 5">
            <a:extLst>
              <a:ext uri="{FF2B5EF4-FFF2-40B4-BE49-F238E27FC236}">
                <a16:creationId xmlns:a16="http://schemas.microsoft.com/office/drawing/2014/main" xmlns="" id="{C2237E0F-6662-4191-AE81-1BC4D02F9DE1}"/>
              </a:ext>
            </a:extLst>
          </p:cNvPr>
          <p:cNvSpPr>
            <a:spLocks noGrp="1"/>
          </p:cNvSpPr>
          <p:nvPr>
            <p:ph type="sldNum" sz="quarter" idx="12"/>
          </p:nvPr>
        </p:nvSpPr>
        <p:spPr>
          <a:xfrm>
            <a:off x="8270965" y="6356350"/>
            <a:ext cx="2743200" cy="365125"/>
          </a:xfrm>
          <a:prstGeom prst="rect">
            <a:avLst/>
          </a:prstGeom>
        </p:spPr>
        <p:txBody>
          <a:bodyPr/>
          <a:lstStyle>
            <a:lvl1pPr algn="r">
              <a:defRPr/>
            </a:lvl1pPr>
          </a:lstStyle>
          <a:p>
            <a:fld id="{D50A3D7C-70F1-4B51-BC20-2772D1CDE1B2}" type="slidenum">
              <a:rPr lang="en-US" smtClean="0"/>
              <a:pPr/>
              <a:t>‹#›</a:t>
            </a:fld>
            <a:endParaRPr lang="en-US" dirty="0"/>
          </a:p>
        </p:txBody>
      </p:sp>
      <p:sp>
        <p:nvSpPr>
          <p:cNvPr id="8" name="Title Placeholder 1">
            <a:extLst>
              <a:ext uri="{FF2B5EF4-FFF2-40B4-BE49-F238E27FC236}">
                <a16:creationId xmlns:a16="http://schemas.microsoft.com/office/drawing/2014/main" xmlns="" id="{FE3AFD7C-355B-42C6-870B-89721533F5E2}"/>
              </a:ext>
            </a:extLst>
          </p:cNvPr>
          <p:cNvSpPr>
            <a:spLocks noGrp="1"/>
          </p:cNvSpPr>
          <p:nvPr>
            <p:ph type="title" hasCustomPrompt="1"/>
          </p:nvPr>
        </p:nvSpPr>
        <p:spPr>
          <a:xfrm>
            <a:off x="0" y="66502"/>
            <a:ext cx="12192000" cy="681643"/>
          </a:xfrm>
          <a:prstGeom prst="rect">
            <a:avLst/>
          </a:prstGeom>
        </p:spPr>
        <p:txBody>
          <a:bodyPr vert="horz" lIns="91440" tIns="45720" rIns="91440" bIns="45720" rtlCol="0" anchor="ctr">
            <a:normAutofit/>
          </a:bodyPr>
          <a:lstStyle>
            <a:lvl1pPr>
              <a:defRPr sz="320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72066495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06890313-D65E-48C4-A3A6-34119A1AE12B}"/>
              </a:ext>
            </a:extLst>
          </p:cNvPr>
          <p:cNvSpPr>
            <a:spLocks noGrp="1"/>
          </p:cNvSpPr>
          <p:nvPr>
            <p:ph type="dt" sz="half" idx="10"/>
          </p:nvPr>
        </p:nvSpPr>
        <p:spPr>
          <a:xfrm>
            <a:off x="1193483" y="6369413"/>
            <a:ext cx="2743200" cy="365125"/>
          </a:xfrm>
          <a:prstGeom prst="rect">
            <a:avLst/>
          </a:prstGeom>
        </p:spPr>
        <p:txBody>
          <a:bodyPr/>
          <a:lstStyle>
            <a:lvl1pPr>
              <a:defRPr>
                <a:solidFill>
                  <a:schemeClr val="tx1"/>
                </a:solidFill>
              </a:defRPr>
            </a:lvl1pPr>
          </a:lstStyle>
          <a:p>
            <a:fld id="{3EE30DAA-7065-4890-9212-BDE130B87FA8}" type="datetime1">
              <a:rPr lang="en-US" smtClean="0"/>
              <a:t>1/27/2021</a:t>
            </a:fld>
            <a:endParaRPr lang="en-US" dirty="0"/>
          </a:p>
        </p:txBody>
      </p:sp>
      <p:sp>
        <p:nvSpPr>
          <p:cNvPr id="5" name="Footer Placeholder 4">
            <a:extLst>
              <a:ext uri="{FF2B5EF4-FFF2-40B4-BE49-F238E27FC236}">
                <a16:creationId xmlns:a16="http://schemas.microsoft.com/office/drawing/2014/main" xmlns="" id="{DD4C75F9-346B-4BC5-B94F-9855FA34A4FB}"/>
              </a:ext>
            </a:extLst>
          </p:cNvPr>
          <p:cNvSpPr>
            <a:spLocks noGrp="1"/>
          </p:cNvSpPr>
          <p:nvPr>
            <p:ph type="ftr" sz="quarter" idx="11"/>
          </p:nvPr>
        </p:nvSpPr>
        <p:spPr>
          <a:xfrm>
            <a:off x="4038600" y="6356350"/>
            <a:ext cx="4114800" cy="365125"/>
          </a:xfrm>
          <a:prstGeom prst="rect">
            <a:avLst/>
          </a:prstGeom>
        </p:spPr>
        <p:txBody>
          <a:bodyPr/>
          <a:lstStyle>
            <a:lvl1pPr algn="ctr">
              <a:defRPr>
                <a:solidFill>
                  <a:schemeClr val="tx1"/>
                </a:solidFill>
              </a:defRPr>
            </a:lvl1pPr>
          </a:lstStyle>
          <a:p>
            <a:r>
              <a:rPr lang="en-US" dirty="0"/>
              <a:t>Data Science in Practice</a:t>
            </a:r>
          </a:p>
        </p:txBody>
      </p:sp>
      <p:sp>
        <p:nvSpPr>
          <p:cNvPr id="6" name="Slide Number Placeholder 5">
            <a:extLst>
              <a:ext uri="{FF2B5EF4-FFF2-40B4-BE49-F238E27FC236}">
                <a16:creationId xmlns:a16="http://schemas.microsoft.com/office/drawing/2014/main" xmlns="" id="{746F3D9E-7353-49E1-9D01-B7CC9A5BE0B9}"/>
              </a:ext>
            </a:extLst>
          </p:cNvPr>
          <p:cNvSpPr>
            <a:spLocks noGrp="1"/>
          </p:cNvSpPr>
          <p:nvPr>
            <p:ph type="sldNum" sz="quarter" idx="12"/>
          </p:nvPr>
        </p:nvSpPr>
        <p:spPr>
          <a:xfrm>
            <a:off x="8270965" y="6356350"/>
            <a:ext cx="2743200" cy="365125"/>
          </a:xfrm>
          <a:prstGeom prst="rect">
            <a:avLst/>
          </a:prstGeom>
        </p:spPr>
        <p:txBody>
          <a:bodyPr/>
          <a:lstStyle>
            <a:lvl1pPr>
              <a:defRPr>
                <a:solidFill>
                  <a:schemeClr val="tx1"/>
                </a:solidFill>
              </a:defRPr>
            </a:lvl1pPr>
          </a:lstStyle>
          <a:p>
            <a:pPr algn="r"/>
            <a:fld id="{D50A3D7C-70F1-4B51-BC20-2772D1CDE1B2}" type="slidenum">
              <a:rPr lang="en-US" smtClean="0"/>
              <a:pPr algn="r"/>
              <a:t>‹#›</a:t>
            </a:fld>
            <a:endParaRPr lang="en-US" dirty="0"/>
          </a:p>
        </p:txBody>
      </p:sp>
    </p:spTree>
    <p:extLst>
      <p:ext uri="{BB962C8B-B14F-4D97-AF65-F5344CB8AC3E}">
        <p14:creationId xmlns:p14="http://schemas.microsoft.com/office/powerpoint/2010/main" val="3309546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7519BB15-74D3-4169-92C6-91CB49774964}"/>
              </a:ext>
            </a:extLst>
          </p:cNvPr>
          <p:cNvSpPr>
            <a:spLocks noGrp="1"/>
          </p:cNvSpPr>
          <p:nvPr>
            <p:ph type="dt" sz="half" idx="10"/>
          </p:nvPr>
        </p:nvSpPr>
        <p:spPr>
          <a:xfrm>
            <a:off x="1193483" y="6369413"/>
            <a:ext cx="2743200" cy="365125"/>
          </a:xfrm>
          <a:prstGeom prst="rect">
            <a:avLst/>
          </a:prstGeom>
        </p:spPr>
        <p:txBody>
          <a:bodyPr/>
          <a:lstStyle>
            <a:lvl1pPr>
              <a:defRPr>
                <a:solidFill>
                  <a:schemeClr val="tx1"/>
                </a:solidFill>
              </a:defRPr>
            </a:lvl1pPr>
          </a:lstStyle>
          <a:p>
            <a:fld id="{70C17D1D-D62F-4212-AFA2-551DD8F24F68}" type="datetime1">
              <a:rPr lang="en-US" smtClean="0"/>
              <a:t>1/27/2021</a:t>
            </a:fld>
            <a:endParaRPr lang="en-US" dirty="0"/>
          </a:p>
        </p:txBody>
      </p:sp>
      <p:sp>
        <p:nvSpPr>
          <p:cNvPr id="5" name="Footer Placeholder 4">
            <a:extLst>
              <a:ext uri="{FF2B5EF4-FFF2-40B4-BE49-F238E27FC236}">
                <a16:creationId xmlns:a16="http://schemas.microsoft.com/office/drawing/2014/main" xmlns="" id="{21FC782F-1918-4E94-8A8B-9112C4020030}"/>
              </a:ext>
            </a:extLst>
          </p:cNvPr>
          <p:cNvSpPr>
            <a:spLocks noGrp="1"/>
          </p:cNvSpPr>
          <p:nvPr>
            <p:ph type="ftr" sz="quarter" idx="11"/>
          </p:nvPr>
        </p:nvSpPr>
        <p:spPr>
          <a:xfrm>
            <a:off x="4038600" y="6356350"/>
            <a:ext cx="4114800" cy="365125"/>
          </a:xfrm>
          <a:prstGeom prst="rect">
            <a:avLst/>
          </a:prstGeom>
        </p:spPr>
        <p:txBody>
          <a:bodyPr/>
          <a:lstStyle>
            <a:lvl1pPr algn="ctr">
              <a:defRPr/>
            </a:lvl1pPr>
          </a:lstStyle>
          <a:p>
            <a:r>
              <a:rPr lang="en-US" dirty="0"/>
              <a:t>Data Science in Practice</a:t>
            </a:r>
          </a:p>
        </p:txBody>
      </p:sp>
      <p:sp>
        <p:nvSpPr>
          <p:cNvPr id="6" name="Slide Number Placeholder 5">
            <a:extLst>
              <a:ext uri="{FF2B5EF4-FFF2-40B4-BE49-F238E27FC236}">
                <a16:creationId xmlns:a16="http://schemas.microsoft.com/office/drawing/2014/main" xmlns="" id="{C2237E0F-6662-4191-AE81-1BC4D02F9DE1}"/>
              </a:ext>
            </a:extLst>
          </p:cNvPr>
          <p:cNvSpPr>
            <a:spLocks noGrp="1"/>
          </p:cNvSpPr>
          <p:nvPr>
            <p:ph type="sldNum" sz="quarter" idx="12"/>
          </p:nvPr>
        </p:nvSpPr>
        <p:spPr>
          <a:xfrm>
            <a:off x="8270965" y="6356350"/>
            <a:ext cx="2743200" cy="365125"/>
          </a:xfrm>
          <a:prstGeom prst="rect">
            <a:avLst/>
          </a:prstGeom>
        </p:spPr>
        <p:txBody>
          <a:bodyPr/>
          <a:lstStyle>
            <a:lvl1pPr algn="r">
              <a:defRPr/>
            </a:lvl1pPr>
          </a:lstStyle>
          <a:p>
            <a:fld id="{D50A3D7C-70F1-4B51-BC20-2772D1CDE1B2}" type="slidenum">
              <a:rPr lang="en-US" smtClean="0"/>
              <a:pPr/>
              <a:t>‹#›</a:t>
            </a:fld>
            <a:endParaRPr lang="en-US" dirty="0"/>
          </a:p>
        </p:txBody>
      </p:sp>
      <p:graphicFrame>
        <p:nvGraphicFramePr>
          <p:cNvPr id="7" name="Object 6">
            <a:extLst>
              <a:ext uri="{FF2B5EF4-FFF2-40B4-BE49-F238E27FC236}">
                <a16:creationId xmlns:a16="http://schemas.microsoft.com/office/drawing/2014/main" xmlns="" id="{C4A69AC0-2586-4191-ACEB-0CF24608851F}"/>
              </a:ext>
            </a:extLst>
          </p:cNvPr>
          <p:cNvGraphicFramePr>
            <a:graphicFrameLocks noChangeAspect="1"/>
          </p:cNvGraphicFramePr>
          <p:nvPr userDrawn="1">
            <p:extLst/>
          </p:nvPr>
        </p:nvGraphicFramePr>
        <p:xfrm>
          <a:off x="0" y="2994"/>
          <a:ext cx="12192000" cy="755958"/>
        </p:xfrm>
        <a:graphic>
          <a:graphicData uri="http://schemas.openxmlformats.org/presentationml/2006/ole">
            <mc:AlternateContent xmlns:mc="http://schemas.openxmlformats.org/markup-compatibility/2006">
              <mc:Choice xmlns:v="urn:schemas-microsoft-com:vml" Requires="v">
                <p:oleObj spid="_x0000_s31916" r:id="rId3" imgW="12901320" imgH="1002960" progId="">
                  <p:embed/>
                </p:oleObj>
              </mc:Choice>
              <mc:Fallback>
                <p:oleObj r:id="rId3" imgW="12901320" imgH="1002960" progId="">
                  <p:embed/>
                  <p:pic>
                    <p:nvPicPr>
                      <p:cNvPr id="7" name="Object 6">
                        <a:extLst>
                          <a:ext uri="{FF2B5EF4-FFF2-40B4-BE49-F238E27FC236}">
                            <a16:creationId xmlns:a16="http://schemas.microsoft.com/office/drawing/2014/main" xmlns="" id="{C4A69AC0-2586-4191-ACEB-0CF24608851F}"/>
                          </a:ext>
                        </a:extLst>
                      </p:cNvPr>
                      <p:cNvPicPr/>
                      <p:nvPr/>
                    </p:nvPicPr>
                    <p:blipFill>
                      <a:blip r:embed="rId4"/>
                      <a:stretch>
                        <a:fillRect/>
                      </a:stretch>
                    </p:blipFill>
                    <p:spPr>
                      <a:xfrm>
                        <a:off x="0" y="2994"/>
                        <a:ext cx="12192000" cy="755958"/>
                      </a:xfrm>
                      <a:prstGeom prst="rect">
                        <a:avLst/>
                      </a:prstGeom>
                    </p:spPr>
                  </p:pic>
                </p:oleObj>
              </mc:Fallback>
            </mc:AlternateContent>
          </a:graphicData>
        </a:graphic>
      </p:graphicFrame>
    </p:spTree>
    <p:extLst>
      <p:ext uri="{BB962C8B-B14F-4D97-AF65-F5344CB8AC3E}">
        <p14:creationId xmlns:p14="http://schemas.microsoft.com/office/powerpoint/2010/main" val="39347087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334EA4-C107-4606-8A1E-FAE4DD4747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F43BB54-B18E-48A6-83E8-2B0B8D6E07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1818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C7475-28E2-4FBF-B766-27D6DDF4D0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D15210D-F599-4E98-B945-C4FF415A53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320457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E46D48-C828-4AC2-8C29-476B7D176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EA8B65D-1A2C-436E-AFB9-8C9A73242F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4B86C9E-1A96-494C-9F93-0BFDD8D976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7024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ABE242-3D34-490B-BFB8-04840AC917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6045B4B-CB82-48D0-9012-5C8A95171E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1798519-5E45-4209-AFE5-DC552E43AD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13368F67-3D28-4ED6-BF34-4A31C002E0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A1C15C73-0AAF-44D6-BA11-7835D1AF1A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53928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2F2837-04BC-4DD0-BF27-D6A6B412CB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DD396F3-BBF3-4A07-B903-10D4632EA3E8}"/>
              </a:ext>
            </a:extLst>
          </p:cNvPr>
          <p:cNvSpPr>
            <a:spLocks noGrp="1"/>
          </p:cNvSpPr>
          <p:nvPr>
            <p:ph type="dt" sz="half" idx="10"/>
          </p:nvPr>
        </p:nvSpPr>
        <p:spPr>
          <a:xfrm>
            <a:off x="838200" y="6356350"/>
            <a:ext cx="2743200" cy="365125"/>
          </a:xfrm>
          <a:prstGeom prst="rect">
            <a:avLst/>
          </a:prstGeom>
        </p:spPr>
        <p:txBody>
          <a:bodyPr/>
          <a:lstStyle/>
          <a:p>
            <a:fld id="{983E39CB-8775-43DB-8BAA-05DA1700272B}" type="datetime1">
              <a:rPr lang="en-US" smtClean="0"/>
              <a:t>1/27/2021</a:t>
            </a:fld>
            <a:endParaRPr lang="en-US"/>
          </a:p>
        </p:txBody>
      </p:sp>
      <p:sp>
        <p:nvSpPr>
          <p:cNvPr id="4" name="Footer Placeholder 3">
            <a:extLst>
              <a:ext uri="{FF2B5EF4-FFF2-40B4-BE49-F238E27FC236}">
                <a16:creationId xmlns:a16="http://schemas.microsoft.com/office/drawing/2014/main" xmlns="" id="{0528D336-E718-4663-8278-E3F9F375DB78}"/>
              </a:ext>
            </a:extLst>
          </p:cNvPr>
          <p:cNvSpPr>
            <a:spLocks noGrp="1"/>
          </p:cNvSpPr>
          <p:nvPr>
            <p:ph type="ftr" sz="quarter" idx="11"/>
          </p:nvPr>
        </p:nvSpPr>
        <p:spPr>
          <a:xfrm>
            <a:off x="4038600" y="6356350"/>
            <a:ext cx="4114800" cy="365125"/>
          </a:xfrm>
          <a:prstGeom prst="rect">
            <a:avLst/>
          </a:prstGeom>
        </p:spPr>
        <p:txBody>
          <a:bodyPr/>
          <a:lstStyle/>
          <a:p>
            <a:r>
              <a:rPr lang="en-US"/>
              <a:t>Data Science in Practice</a:t>
            </a:r>
            <a:endParaRPr lang="en-US" dirty="0"/>
          </a:p>
        </p:txBody>
      </p:sp>
      <p:sp>
        <p:nvSpPr>
          <p:cNvPr id="5" name="Slide Number Placeholder 4">
            <a:extLst>
              <a:ext uri="{FF2B5EF4-FFF2-40B4-BE49-F238E27FC236}">
                <a16:creationId xmlns:a16="http://schemas.microsoft.com/office/drawing/2014/main" xmlns="" id="{DC3A3246-D6BB-4F8B-97CD-E4FEC4D0F722}"/>
              </a:ext>
            </a:extLst>
          </p:cNvPr>
          <p:cNvSpPr>
            <a:spLocks noGrp="1"/>
          </p:cNvSpPr>
          <p:nvPr>
            <p:ph type="sldNum" sz="quarter" idx="12"/>
          </p:nvPr>
        </p:nvSpPr>
        <p:spPr>
          <a:xfrm>
            <a:off x="8610600" y="6356350"/>
            <a:ext cx="2743200" cy="365125"/>
          </a:xfrm>
          <a:prstGeom prst="rect">
            <a:avLst/>
          </a:prstGeom>
        </p:spPr>
        <p:txBody>
          <a:bodyPr/>
          <a:lstStyle/>
          <a:p>
            <a:fld id="{D50A3D7C-70F1-4B51-BC20-2772D1CDE1B2}" type="slidenum">
              <a:rPr lang="en-US" smtClean="0"/>
              <a:pPr/>
              <a:t>‹#›</a:t>
            </a:fld>
            <a:endParaRPr lang="en-US" dirty="0"/>
          </a:p>
        </p:txBody>
      </p:sp>
    </p:spTree>
    <p:extLst>
      <p:ext uri="{BB962C8B-B14F-4D97-AF65-F5344CB8AC3E}">
        <p14:creationId xmlns:p14="http://schemas.microsoft.com/office/powerpoint/2010/main" val="15053698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7E27CD4-35E4-401C-88C0-5C7CFFD0ED2A}"/>
              </a:ext>
            </a:extLst>
          </p:cNvPr>
          <p:cNvSpPr>
            <a:spLocks noGrp="1"/>
          </p:cNvSpPr>
          <p:nvPr>
            <p:ph type="dt" sz="half" idx="10"/>
          </p:nvPr>
        </p:nvSpPr>
        <p:spPr>
          <a:xfrm>
            <a:off x="838200" y="6356350"/>
            <a:ext cx="2743200" cy="365125"/>
          </a:xfrm>
          <a:prstGeom prst="rect">
            <a:avLst/>
          </a:prstGeom>
        </p:spPr>
        <p:txBody>
          <a:bodyPr/>
          <a:lstStyle/>
          <a:p>
            <a:fld id="{C0633CC2-4434-46A3-BA74-F7D50DB414B6}" type="datetime1">
              <a:rPr lang="en-US" smtClean="0"/>
              <a:t>1/27/2021</a:t>
            </a:fld>
            <a:endParaRPr lang="en-US"/>
          </a:p>
        </p:txBody>
      </p:sp>
      <p:sp>
        <p:nvSpPr>
          <p:cNvPr id="3" name="Footer Placeholder 2">
            <a:extLst>
              <a:ext uri="{FF2B5EF4-FFF2-40B4-BE49-F238E27FC236}">
                <a16:creationId xmlns:a16="http://schemas.microsoft.com/office/drawing/2014/main" xmlns="" id="{4F307A78-0CDE-42CE-98A1-0B62BCDED585}"/>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4" name="Slide Number Placeholder 3">
            <a:extLst>
              <a:ext uri="{FF2B5EF4-FFF2-40B4-BE49-F238E27FC236}">
                <a16:creationId xmlns:a16="http://schemas.microsoft.com/office/drawing/2014/main" xmlns="" id="{8F60234E-E201-40CF-AFFF-D933A251F41A}"/>
              </a:ext>
            </a:extLst>
          </p:cNvPr>
          <p:cNvSpPr>
            <a:spLocks noGrp="1"/>
          </p:cNvSpPr>
          <p:nvPr>
            <p:ph type="sldNum" sz="quarter" idx="12"/>
          </p:nvPr>
        </p:nvSpPr>
        <p:spPr>
          <a:xfrm>
            <a:off x="8610600" y="6356350"/>
            <a:ext cx="2743200" cy="365125"/>
          </a:xfrm>
          <a:prstGeom prst="rect">
            <a:avLst/>
          </a:prstGeom>
        </p:spPr>
        <p:txBody>
          <a:bodyPr/>
          <a:lstStyle/>
          <a:p>
            <a:fld id="{FD109B67-6349-4469-84E6-71726F86A71E}" type="slidenum">
              <a:rPr lang="en-US" smtClean="0"/>
              <a:t>‹#›</a:t>
            </a:fld>
            <a:endParaRPr lang="en-US"/>
          </a:p>
        </p:txBody>
      </p:sp>
    </p:spTree>
    <p:extLst>
      <p:ext uri="{BB962C8B-B14F-4D97-AF65-F5344CB8AC3E}">
        <p14:creationId xmlns:p14="http://schemas.microsoft.com/office/powerpoint/2010/main" val="42322903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C5C226-CA06-4158-8D9C-3190B89C0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E9C29F9-28DA-4C96-A8B5-D7D66977DC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9D406C8-8025-4110-AA94-EA20C2B54D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87D4EFD-8410-44C2-8B36-466AD4588F00}"/>
              </a:ext>
            </a:extLst>
          </p:cNvPr>
          <p:cNvSpPr>
            <a:spLocks noGrp="1"/>
          </p:cNvSpPr>
          <p:nvPr>
            <p:ph type="dt" sz="half" idx="10"/>
          </p:nvPr>
        </p:nvSpPr>
        <p:spPr>
          <a:xfrm>
            <a:off x="838200" y="6356350"/>
            <a:ext cx="2743200" cy="365125"/>
          </a:xfrm>
          <a:prstGeom prst="rect">
            <a:avLst/>
          </a:prstGeom>
        </p:spPr>
        <p:txBody>
          <a:bodyPr/>
          <a:lstStyle/>
          <a:p>
            <a:fld id="{6DA4D325-D723-4854-B926-3A752E67BE3D}" type="datetime1">
              <a:rPr lang="en-US" smtClean="0"/>
              <a:t>1/27/2021</a:t>
            </a:fld>
            <a:endParaRPr lang="en-US"/>
          </a:p>
        </p:txBody>
      </p:sp>
      <p:sp>
        <p:nvSpPr>
          <p:cNvPr id="6" name="Footer Placeholder 5">
            <a:extLst>
              <a:ext uri="{FF2B5EF4-FFF2-40B4-BE49-F238E27FC236}">
                <a16:creationId xmlns:a16="http://schemas.microsoft.com/office/drawing/2014/main" xmlns="" id="{2F3CD3D6-AD52-4C90-9829-7B8261B8235B}"/>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7" name="Slide Number Placeholder 6">
            <a:extLst>
              <a:ext uri="{FF2B5EF4-FFF2-40B4-BE49-F238E27FC236}">
                <a16:creationId xmlns:a16="http://schemas.microsoft.com/office/drawing/2014/main" xmlns="" id="{5E19F19B-0CCE-4E32-BCC8-8EA83FA33EFF}"/>
              </a:ext>
            </a:extLst>
          </p:cNvPr>
          <p:cNvSpPr>
            <a:spLocks noGrp="1"/>
          </p:cNvSpPr>
          <p:nvPr>
            <p:ph type="sldNum" sz="quarter" idx="12"/>
          </p:nvPr>
        </p:nvSpPr>
        <p:spPr>
          <a:xfrm>
            <a:off x="8610600" y="6356350"/>
            <a:ext cx="2743200" cy="365125"/>
          </a:xfrm>
          <a:prstGeom prst="rect">
            <a:avLst/>
          </a:prstGeom>
        </p:spPr>
        <p:txBody>
          <a:bodyPr/>
          <a:lstStyle/>
          <a:p>
            <a:fld id="{EA3014A2-2F27-4554-A635-BFD7B25BE62F}" type="slidenum">
              <a:rPr lang="en-US" smtClean="0"/>
              <a:t>‹#›</a:t>
            </a:fld>
            <a:endParaRPr lang="en-US"/>
          </a:p>
        </p:txBody>
      </p:sp>
    </p:spTree>
    <p:extLst>
      <p:ext uri="{BB962C8B-B14F-4D97-AF65-F5344CB8AC3E}">
        <p14:creationId xmlns:p14="http://schemas.microsoft.com/office/powerpoint/2010/main" val="40307311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11DF97-745D-4009-9EFA-849AB5B4F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8BCC4F1-651B-4DB7-9C8E-894EC52583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2C13988-36BC-49A5-BD72-7E6CF2C23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B431852-D110-4035-AFFC-57C0FDEAE0BE}"/>
              </a:ext>
            </a:extLst>
          </p:cNvPr>
          <p:cNvSpPr>
            <a:spLocks noGrp="1"/>
          </p:cNvSpPr>
          <p:nvPr>
            <p:ph type="dt" sz="half" idx="10"/>
          </p:nvPr>
        </p:nvSpPr>
        <p:spPr>
          <a:xfrm>
            <a:off x="838200" y="6356350"/>
            <a:ext cx="2743200" cy="365125"/>
          </a:xfrm>
          <a:prstGeom prst="rect">
            <a:avLst/>
          </a:prstGeom>
        </p:spPr>
        <p:txBody>
          <a:bodyPr/>
          <a:lstStyle/>
          <a:p>
            <a:fld id="{3D33A936-2188-486D-9140-2692D3A45EE2}" type="datetime1">
              <a:rPr lang="en-US" smtClean="0"/>
              <a:t>1/27/2021</a:t>
            </a:fld>
            <a:endParaRPr lang="en-US"/>
          </a:p>
        </p:txBody>
      </p:sp>
      <p:sp>
        <p:nvSpPr>
          <p:cNvPr id="6" name="Footer Placeholder 5">
            <a:extLst>
              <a:ext uri="{FF2B5EF4-FFF2-40B4-BE49-F238E27FC236}">
                <a16:creationId xmlns:a16="http://schemas.microsoft.com/office/drawing/2014/main" xmlns="" id="{9E45B774-EF8B-4E09-9218-D05159FD9A76}"/>
              </a:ext>
            </a:extLst>
          </p:cNvPr>
          <p:cNvSpPr>
            <a:spLocks noGrp="1"/>
          </p:cNvSpPr>
          <p:nvPr>
            <p:ph type="ftr" sz="quarter" idx="11"/>
          </p:nvPr>
        </p:nvSpPr>
        <p:spPr>
          <a:xfrm>
            <a:off x="4038600" y="6356350"/>
            <a:ext cx="4114800" cy="365125"/>
          </a:xfrm>
          <a:prstGeom prst="rect">
            <a:avLst/>
          </a:prstGeom>
        </p:spPr>
        <p:txBody>
          <a:bodyPr/>
          <a:lstStyle/>
          <a:p>
            <a:r>
              <a:rPr lang="en-US" smtClean="0"/>
              <a:t>Data Science in Practice</a:t>
            </a:r>
            <a:endParaRPr lang="en-US"/>
          </a:p>
        </p:txBody>
      </p:sp>
      <p:sp>
        <p:nvSpPr>
          <p:cNvPr id="7" name="Slide Number Placeholder 6">
            <a:extLst>
              <a:ext uri="{FF2B5EF4-FFF2-40B4-BE49-F238E27FC236}">
                <a16:creationId xmlns:a16="http://schemas.microsoft.com/office/drawing/2014/main" xmlns="" id="{F7747DFB-EE20-4205-A800-D3568FF0D9C3}"/>
              </a:ext>
            </a:extLst>
          </p:cNvPr>
          <p:cNvSpPr>
            <a:spLocks noGrp="1"/>
          </p:cNvSpPr>
          <p:nvPr>
            <p:ph type="sldNum" sz="quarter" idx="12"/>
          </p:nvPr>
        </p:nvSpPr>
        <p:spPr>
          <a:xfrm>
            <a:off x="8610600" y="6356350"/>
            <a:ext cx="2743200" cy="365125"/>
          </a:xfrm>
          <a:prstGeom prst="rect">
            <a:avLst/>
          </a:prstGeom>
        </p:spPr>
        <p:txBody>
          <a:bodyPr/>
          <a:lstStyle/>
          <a:p>
            <a:fld id="{EA3014A2-2F27-4554-A635-BFD7B25BE62F}" type="slidenum">
              <a:rPr lang="en-US" smtClean="0"/>
              <a:t>‹#›</a:t>
            </a:fld>
            <a:endParaRPr lang="en-US"/>
          </a:p>
        </p:txBody>
      </p:sp>
    </p:spTree>
    <p:extLst>
      <p:ext uri="{BB962C8B-B14F-4D97-AF65-F5344CB8AC3E}">
        <p14:creationId xmlns:p14="http://schemas.microsoft.com/office/powerpoint/2010/main" val="35468197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F4FDD7D-E315-4BB2-BAF5-168138CCD4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B8B0A8C-6115-4E78-BCF0-7EA7235D5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8" name="Object 7">
            <a:extLst>
              <a:ext uri="{FF2B5EF4-FFF2-40B4-BE49-F238E27FC236}">
                <a16:creationId xmlns:a16="http://schemas.microsoft.com/office/drawing/2014/main" xmlns="" id="{8031C58C-C72D-4D7C-8CA5-12A01F56161B}"/>
              </a:ext>
            </a:extLst>
          </p:cNvPr>
          <p:cNvGraphicFramePr>
            <a:graphicFrameLocks noChangeAspect="1"/>
          </p:cNvGraphicFramePr>
          <p:nvPr userDrawn="1">
            <p:extLst/>
          </p:nvPr>
        </p:nvGraphicFramePr>
        <p:xfrm>
          <a:off x="0" y="2994"/>
          <a:ext cx="12192000" cy="752475"/>
        </p:xfrm>
        <a:graphic>
          <a:graphicData uri="http://schemas.openxmlformats.org/presentationml/2006/ole">
            <mc:AlternateContent xmlns:mc="http://schemas.openxmlformats.org/markup-compatibility/2006">
              <mc:Choice xmlns:v="urn:schemas-microsoft-com:vml" Requires="v">
                <p:oleObj spid="_x0000_s48276" r:id="rId17" imgW="12901320" imgH="1002960" progId="">
                  <p:embed/>
                </p:oleObj>
              </mc:Choice>
              <mc:Fallback>
                <p:oleObj r:id="rId17" imgW="12901320" imgH="1002960" progId="">
                  <p:embed/>
                  <p:pic>
                    <p:nvPicPr>
                      <p:cNvPr id="10" name="Object 9">
                        <a:extLst>
                          <a:ext uri="{FF2B5EF4-FFF2-40B4-BE49-F238E27FC236}">
                            <a16:creationId xmlns:a16="http://schemas.microsoft.com/office/drawing/2014/main" xmlns="" id="{D25E6BB5-EC98-4D24-A0BB-1A8E2355748D}"/>
                          </a:ext>
                        </a:extLst>
                      </p:cNvPr>
                      <p:cNvPicPr/>
                      <p:nvPr/>
                    </p:nvPicPr>
                    <p:blipFill>
                      <a:blip r:embed="rId18"/>
                      <a:stretch>
                        <a:fillRect/>
                      </a:stretch>
                    </p:blipFill>
                    <p:spPr>
                      <a:xfrm>
                        <a:off x="0" y="2994"/>
                        <a:ext cx="12192000" cy="752475"/>
                      </a:xfrm>
                      <a:prstGeom prst="rect">
                        <a:avLst/>
                      </a:prstGeom>
                    </p:spPr>
                  </p:pic>
                </p:oleObj>
              </mc:Fallback>
            </mc:AlternateContent>
          </a:graphicData>
        </a:graphic>
      </p:graphicFrame>
    </p:spTree>
    <p:extLst>
      <p:ext uri="{BB962C8B-B14F-4D97-AF65-F5344CB8AC3E}">
        <p14:creationId xmlns:p14="http://schemas.microsoft.com/office/powerpoint/2010/main" val="271873011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662" r:id="rId13"/>
    <p:sldLayoutId id="2147483664" r:id="rId14"/>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15.sv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Cocktail_party_effec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621642CB-9C9E-4239-A16F-5D3EC2A68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3" name="Rectangle 12">
            <a:extLst>
              <a:ext uri="{FF2B5EF4-FFF2-40B4-BE49-F238E27FC236}">
                <a16:creationId xmlns:a16="http://schemas.microsoft.com/office/drawing/2014/main" xmlns="" id="{E73BC30E-AB72-40AF-AD26-197B1968C68C}"/>
              </a:ext>
            </a:extLst>
          </p:cNvPr>
          <p:cNvSpPr/>
          <p:nvPr/>
        </p:nvSpPr>
        <p:spPr>
          <a:xfrm>
            <a:off x="0" y="0"/>
            <a:ext cx="12176010" cy="6858000"/>
          </a:xfrm>
          <a:prstGeom prst="rect">
            <a:avLst/>
          </a:prstGeom>
          <a:solidFill>
            <a:srgbClr val="002060">
              <a:alpha val="50000"/>
            </a:srgbClr>
          </a:solidFill>
          <a:ln>
            <a:noFill/>
          </a:ln>
          <a:effectLst>
            <a:glow>
              <a:schemeClr val="bg1"/>
            </a:glow>
            <a:outerShdw blurRad="215900" sx="1000" sy="1000" algn="ctr" rotWithShape="0">
              <a:srgbClr val="000000">
                <a:alpha val="92000"/>
              </a:srgbClr>
            </a:outerShdw>
            <a:reflection stA="47000" endPos="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rPr>
              <a:t>Machine </a:t>
            </a:r>
            <a:r>
              <a:rPr kumimoji="0" lang="en-US" sz="4800" b="1" i="0" u="none" strike="noStrike" kern="1200" cap="none" spc="0" normalizeH="0" baseline="0" noProof="0" dirty="0" smtClean="0">
                <a:ln>
                  <a:noFill/>
                </a:ln>
                <a:solidFill>
                  <a:prstClr val="white"/>
                </a:solidFill>
                <a:effectLst/>
                <a:uLnTx/>
                <a:uFillTx/>
                <a:latin typeface="Calibri" panose="020F0502020204030204"/>
                <a:ea typeface="+mn-ea"/>
                <a:cs typeface="+mn-cs"/>
              </a:rPr>
              <a:t>Learning</a:t>
            </a:r>
            <a:endParaRPr lang="en-US" sz="4800" b="1"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smtClean="0">
                <a:ln>
                  <a:noFill/>
                </a:ln>
                <a:solidFill>
                  <a:prstClr val="white"/>
                </a:solidFill>
                <a:effectLst/>
                <a:uLnTx/>
                <a:uFillTx/>
                <a:latin typeface="Calibri" panose="020F0502020204030204"/>
                <a:ea typeface="+mn-ea"/>
                <a:cs typeface="+mn-cs"/>
              </a:rPr>
              <a:t>Lecture 1</a:t>
            </a:r>
            <a:endParaRPr kumimoji="0" lang="en-US" sz="4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xmlns="" id="{25F8FF58-B9A0-49FF-B407-D00D0DA45950}"/>
              </a:ext>
            </a:extLst>
          </p:cNvPr>
          <p:cNvSpPr/>
          <p:nvPr/>
        </p:nvSpPr>
        <p:spPr>
          <a:xfrm>
            <a:off x="3347221" y="4643856"/>
            <a:ext cx="4823460" cy="685800"/>
          </a:xfrm>
          <a:prstGeom prst="rect">
            <a:avLst/>
          </a:prstGeom>
          <a:solidFill>
            <a:srgbClr val="002060">
              <a:alpha val="27000"/>
            </a:srgbClr>
          </a:solidFill>
          <a:ln>
            <a:noFill/>
          </a:ln>
          <a:effectLst>
            <a:outerShdw blurRad="215900" sx="1000" sy="1000" algn="ctr" rotWithShape="0">
              <a:srgbClr val="000000">
                <a:alpha val="9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Dr. </a:t>
            </a:r>
            <a:r>
              <a:rPr lang="en-US" sz="2800" dirty="0" smtClean="0">
                <a:solidFill>
                  <a:prstClr val="white"/>
                </a:solidFill>
                <a:latin typeface="Calibri" panose="020F0502020204030204"/>
              </a:rPr>
              <a:t>Muhammad Kamran Malik</a:t>
            </a:r>
          </a:p>
        </p:txBody>
      </p:sp>
    </p:spTree>
    <p:extLst>
      <p:ext uri="{BB962C8B-B14F-4D97-AF65-F5344CB8AC3E}">
        <p14:creationId xmlns:p14="http://schemas.microsoft.com/office/powerpoint/2010/main" val="2821693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a:solidFill>
                  <a:prstClr val="white"/>
                </a:solidFill>
              </a:rPr>
              <a:t>When Machine Learning?</a:t>
            </a:r>
            <a:endParaRPr lang="en-US" dirty="0"/>
          </a:p>
        </p:txBody>
      </p:sp>
      <p:sp>
        <p:nvSpPr>
          <p:cNvPr id="7" name="Content Placeholder 2">
            <a:extLst>
              <a:ext uri="{FF2B5EF4-FFF2-40B4-BE49-F238E27FC236}">
                <a16:creationId xmlns="" xmlns:a16="http://schemas.microsoft.com/office/drawing/2014/main" id="{58793BDC-2911-4507-88F0-9B206CE1E00B}"/>
              </a:ext>
            </a:extLst>
          </p:cNvPr>
          <p:cNvSpPr txBox="1">
            <a:spLocks/>
          </p:cNvSpPr>
          <p:nvPr/>
        </p:nvSpPr>
        <p:spPr>
          <a:xfrm>
            <a:off x="598692" y="959330"/>
            <a:ext cx="10515600" cy="577520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defTabSz="1219170">
              <a:defRPr/>
            </a:pPr>
            <a:r>
              <a:rPr lang="en-US" altLang="en-US" sz="4267" dirty="0">
                <a:solidFill>
                  <a:sysClr val="windowText" lastClr="000000"/>
                </a:solidFill>
              </a:rPr>
              <a:t>Learning is used when:</a:t>
            </a:r>
          </a:p>
          <a:p>
            <a:pPr marL="990575" lvl="1" indent="-380990" defTabSz="1219170">
              <a:defRPr/>
            </a:pPr>
            <a:r>
              <a:rPr lang="en-US" altLang="en-US" sz="3733" dirty="0">
                <a:solidFill>
                  <a:sysClr val="windowText" lastClr="000000"/>
                </a:solidFill>
              </a:rPr>
              <a:t>Human expertise does not exist (navigating on Mars),</a:t>
            </a:r>
          </a:p>
          <a:p>
            <a:pPr marL="990575" lvl="1" indent="-380990" defTabSz="1219170">
              <a:defRPr/>
            </a:pPr>
            <a:endParaRPr lang="en-US" altLang="en-US" sz="3733" dirty="0" smtClean="0">
              <a:solidFill>
                <a:sysClr val="windowText" lastClr="000000"/>
              </a:solidFill>
            </a:endParaRPr>
          </a:p>
          <a:p>
            <a:pPr marL="990575" lvl="1" indent="-380990" defTabSz="1219170">
              <a:defRPr/>
            </a:pPr>
            <a:r>
              <a:rPr lang="en-US" altLang="en-US" sz="3733" dirty="0" smtClean="0">
                <a:solidFill>
                  <a:sysClr val="windowText" lastClr="000000"/>
                </a:solidFill>
              </a:rPr>
              <a:t>Humans </a:t>
            </a:r>
            <a:r>
              <a:rPr lang="en-US" altLang="en-US" sz="3733" dirty="0">
                <a:solidFill>
                  <a:sysClr val="windowText" lastClr="000000"/>
                </a:solidFill>
              </a:rPr>
              <a:t>are unable to explain their expertise (speech recognition, time series analysis)</a:t>
            </a:r>
          </a:p>
          <a:p>
            <a:pPr marL="990575" lvl="1" indent="-380990" defTabSz="1219170">
              <a:defRPr/>
            </a:pPr>
            <a:endParaRPr lang="en-US" altLang="en-US" sz="3733" dirty="0" smtClean="0">
              <a:solidFill>
                <a:sysClr val="windowText" lastClr="000000"/>
              </a:solidFill>
            </a:endParaRPr>
          </a:p>
          <a:p>
            <a:pPr marL="990575" lvl="1" indent="-380990" defTabSz="1219170">
              <a:defRPr/>
            </a:pPr>
            <a:r>
              <a:rPr lang="en-US" altLang="en-US" sz="3733" dirty="0" smtClean="0">
                <a:solidFill>
                  <a:sysClr val="windowText" lastClr="000000"/>
                </a:solidFill>
              </a:rPr>
              <a:t>Solution </a:t>
            </a:r>
            <a:r>
              <a:rPr lang="en-US" altLang="en-US" sz="3733" dirty="0">
                <a:solidFill>
                  <a:sysClr val="windowText" lastClr="000000"/>
                </a:solidFill>
              </a:rPr>
              <a:t>changes in time (routing on a computer network)</a:t>
            </a:r>
          </a:p>
          <a:p>
            <a:pPr marL="990575" lvl="1" indent="-380990" defTabSz="1219170">
              <a:defRPr/>
            </a:pPr>
            <a:endParaRPr lang="en-US" altLang="en-US" sz="3733" dirty="0" smtClean="0">
              <a:solidFill>
                <a:sysClr val="windowText" lastClr="000000"/>
              </a:solidFill>
            </a:endParaRPr>
          </a:p>
          <a:p>
            <a:pPr marL="990575" lvl="1" indent="-380990" defTabSz="1219170">
              <a:defRPr/>
            </a:pPr>
            <a:r>
              <a:rPr lang="en-US" altLang="en-US" sz="3733" dirty="0" smtClean="0">
                <a:solidFill>
                  <a:sysClr val="windowText" lastClr="000000"/>
                </a:solidFill>
              </a:rPr>
              <a:t>Solution </a:t>
            </a:r>
            <a:r>
              <a:rPr lang="en-US" altLang="en-US" sz="3733" dirty="0">
                <a:solidFill>
                  <a:sysClr val="windowText" lastClr="000000"/>
                </a:solidFill>
              </a:rPr>
              <a:t>needs to be adapted to particular cases (user biometrics)</a:t>
            </a:r>
          </a:p>
          <a:p>
            <a:pPr marL="990575" lvl="1" indent="-380990" defTabSz="1219170">
              <a:defRPr/>
            </a:pPr>
            <a:endParaRPr lang="en-US" altLang="en-US" sz="3733" dirty="0" smtClean="0">
              <a:solidFill>
                <a:sysClr val="windowText" lastClr="000000"/>
              </a:solidFill>
            </a:endParaRPr>
          </a:p>
          <a:p>
            <a:pPr marL="990575" lvl="1" indent="-380990" defTabSz="1219170">
              <a:defRPr/>
            </a:pPr>
            <a:r>
              <a:rPr lang="en-US" altLang="en-US" sz="3733" dirty="0" smtClean="0">
                <a:solidFill>
                  <a:sysClr val="windowText" lastClr="000000"/>
                </a:solidFill>
              </a:rPr>
              <a:t>Data </a:t>
            </a:r>
            <a:r>
              <a:rPr lang="en-US" altLang="en-US" sz="3733" dirty="0">
                <a:solidFill>
                  <a:sysClr val="windowText" lastClr="000000"/>
                </a:solidFill>
              </a:rPr>
              <a:t>is Big Data (Volume, Velocity, Variety)</a:t>
            </a:r>
            <a:endParaRPr lang="en-US" sz="3733" dirty="0">
              <a:solidFill>
                <a:sysClr val="windowText" lastClr="000000"/>
              </a:solidFill>
            </a:endParaRPr>
          </a:p>
        </p:txBody>
      </p:sp>
    </p:spTree>
    <p:extLst>
      <p:ext uri="{BB962C8B-B14F-4D97-AF65-F5344CB8AC3E}">
        <p14:creationId xmlns:p14="http://schemas.microsoft.com/office/powerpoint/2010/main" val="1235373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419350"/>
            <a:ext cx="10515600" cy="2143125"/>
          </a:xfrm>
        </p:spPr>
        <p:txBody>
          <a:bodyPr>
            <a:normAutofit/>
          </a:bodyPr>
          <a:lstStyle/>
          <a:p>
            <a:pPr algn="ctr"/>
            <a:r>
              <a:rPr lang="en-US" sz="13800" dirty="0" smtClean="0"/>
              <a:t>Q &amp; A</a:t>
            </a:r>
            <a:endParaRPr lang="en-US" sz="13800" dirty="0"/>
          </a:p>
        </p:txBody>
      </p:sp>
    </p:spTree>
    <p:extLst>
      <p:ext uri="{BB962C8B-B14F-4D97-AF65-F5344CB8AC3E}">
        <p14:creationId xmlns:p14="http://schemas.microsoft.com/office/powerpoint/2010/main" val="21203604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Machine Learning Applications</a:t>
            </a:r>
            <a:endParaRPr lang="en-US" b="1" dirty="0"/>
          </a:p>
        </p:txBody>
      </p:sp>
    </p:spTree>
    <p:extLst>
      <p:ext uri="{BB962C8B-B14F-4D97-AF65-F5344CB8AC3E}">
        <p14:creationId xmlns:p14="http://schemas.microsoft.com/office/powerpoint/2010/main" val="377342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normAutofit/>
          </a:bodyPr>
          <a:lstStyle/>
          <a:p>
            <a:r>
              <a:rPr lang="en-US" dirty="0"/>
              <a:t>Machine Learning </a:t>
            </a:r>
            <a:r>
              <a:rPr lang="en-US" dirty="0" smtClean="0"/>
              <a:t>Applications </a:t>
            </a:r>
            <a:r>
              <a:rPr lang="en-US" dirty="0"/>
              <a:t>(Virtual Personal Assistant)</a:t>
            </a:r>
          </a:p>
        </p:txBody>
      </p:sp>
      <p:pic>
        <p:nvPicPr>
          <p:cNvPr id="7" name="Picture 6"/>
          <p:cNvPicPr>
            <a:picLocks noChangeAspect="1"/>
          </p:cNvPicPr>
          <p:nvPr/>
        </p:nvPicPr>
        <p:blipFill>
          <a:blip r:embed="rId2"/>
          <a:stretch>
            <a:fillRect/>
          </a:stretch>
        </p:blipFill>
        <p:spPr>
          <a:xfrm>
            <a:off x="0" y="2189488"/>
            <a:ext cx="12206009" cy="2362200"/>
          </a:xfrm>
          <a:prstGeom prst="rect">
            <a:avLst/>
          </a:prstGeom>
        </p:spPr>
      </p:pic>
    </p:spTree>
    <p:extLst>
      <p:ext uri="{BB962C8B-B14F-4D97-AF65-F5344CB8AC3E}">
        <p14:creationId xmlns:p14="http://schemas.microsoft.com/office/powerpoint/2010/main" val="11143506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normAutofit/>
          </a:bodyPr>
          <a:lstStyle/>
          <a:p>
            <a:r>
              <a:rPr lang="en-US" dirty="0"/>
              <a:t>Machine Learning </a:t>
            </a:r>
            <a:r>
              <a:rPr lang="en-US" dirty="0" smtClean="0"/>
              <a:t>Applications </a:t>
            </a:r>
            <a:r>
              <a:rPr lang="en-US" dirty="0"/>
              <a:t>(Virtual Personal Assistant)</a:t>
            </a:r>
          </a:p>
        </p:txBody>
      </p:sp>
      <p:pic>
        <p:nvPicPr>
          <p:cNvPr id="6" name="Picture 5"/>
          <p:cNvPicPr>
            <a:picLocks noChangeAspect="1"/>
          </p:cNvPicPr>
          <p:nvPr/>
        </p:nvPicPr>
        <p:blipFill>
          <a:blip r:embed="rId2"/>
          <a:stretch>
            <a:fillRect/>
          </a:stretch>
        </p:blipFill>
        <p:spPr>
          <a:xfrm>
            <a:off x="0" y="1217429"/>
            <a:ext cx="2962275" cy="1587764"/>
          </a:xfrm>
          <a:prstGeom prst="rect">
            <a:avLst/>
          </a:prstGeom>
        </p:spPr>
      </p:pic>
      <p:pic>
        <p:nvPicPr>
          <p:cNvPr id="8" name="Picture 7"/>
          <p:cNvPicPr>
            <a:picLocks noChangeAspect="1"/>
          </p:cNvPicPr>
          <p:nvPr/>
        </p:nvPicPr>
        <p:blipFill>
          <a:blip r:embed="rId3"/>
          <a:stretch>
            <a:fillRect/>
          </a:stretch>
        </p:blipFill>
        <p:spPr>
          <a:xfrm>
            <a:off x="4572323" y="1209478"/>
            <a:ext cx="3972409" cy="1595715"/>
          </a:xfrm>
          <a:prstGeom prst="rect">
            <a:avLst/>
          </a:prstGeom>
        </p:spPr>
      </p:pic>
      <p:pic>
        <p:nvPicPr>
          <p:cNvPr id="9" name="Picture 8"/>
          <p:cNvPicPr>
            <a:picLocks noChangeAspect="1"/>
          </p:cNvPicPr>
          <p:nvPr/>
        </p:nvPicPr>
        <p:blipFill>
          <a:blip r:embed="rId4"/>
          <a:stretch>
            <a:fillRect/>
          </a:stretch>
        </p:blipFill>
        <p:spPr>
          <a:xfrm>
            <a:off x="1917914" y="3175433"/>
            <a:ext cx="4212795" cy="1587429"/>
          </a:xfrm>
          <a:prstGeom prst="rect">
            <a:avLst/>
          </a:prstGeom>
        </p:spPr>
      </p:pic>
      <p:pic>
        <p:nvPicPr>
          <p:cNvPr id="10" name="Picture 9"/>
          <p:cNvPicPr>
            <a:picLocks noChangeAspect="1"/>
          </p:cNvPicPr>
          <p:nvPr/>
        </p:nvPicPr>
        <p:blipFill>
          <a:blip r:embed="rId5"/>
          <a:stretch>
            <a:fillRect/>
          </a:stretch>
        </p:blipFill>
        <p:spPr>
          <a:xfrm>
            <a:off x="7137131" y="3137213"/>
            <a:ext cx="4305300" cy="1625649"/>
          </a:xfrm>
          <a:prstGeom prst="rect">
            <a:avLst/>
          </a:prstGeom>
        </p:spPr>
      </p:pic>
      <p:pic>
        <p:nvPicPr>
          <p:cNvPr id="11" name="Picture 10"/>
          <p:cNvPicPr>
            <a:picLocks noChangeAspect="1"/>
          </p:cNvPicPr>
          <p:nvPr/>
        </p:nvPicPr>
        <p:blipFill>
          <a:blip r:embed="rId6"/>
          <a:stretch>
            <a:fillRect/>
          </a:stretch>
        </p:blipFill>
        <p:spPr>
          <a:xfrm>
            <a:off x="2092271" y="5053012"/>
            <a:ext cx="8921894" cy="1000125"/>
          </a:xfrm>
          <a:prstGeom prst="rect">
            <a:avLst/>
          </a:prstGeom>
        </p:spPr>
      </p:pic>
    </p:spTree>
    <p:extLst>
      <p:ext uri="{BB962C8B-B14F-4D97-AF65-F5344CB8AC3E}">
        <p14:creationId xmlns:p14="http://schemas.microsoft.com/office/powerpoint/2010/main" val="244052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a:t>Machine Learning Applications (Traffic Prediction)</a:t>
            </a:r>
          </a:p>
        </p:txBody>
      </p:sp>
      <p:sp>
        <p:nvSpPr>
          <p:cNvPr id="79" name="Text Placeholder 2">
            <a:extLst>
              <a:ext uri="{FF2B5EF4-FFF2-40B4-BE49-F238E27FC236}">
                <a16:creationId xmlns:a16="http://schemas.microsoft.com/office/drawing/2014/main" xmlns="" id="{6A5F769D-DDD1-44D4-BDF1-D68F993A90BC}"/>
              </a:ext>
            </a:extLst>
          </p:cNvPr>
          <p:cNvSpPr txBox="1">
            <a:spLocks/>
          </p:cNvSpPr>
          <p:nvPr/>
        </p:nvSpPr>
        <p:spPr>
          <a:xfrm>
            <a:off x="430522" y="1051682"/>
            <a:ext cx="10952876" cy="4129863"/>
          </a:xfrm>
          <a:prstGeom prst="rect">
            <a:avLst/>
          </a:prstGeom>
        </p:spPr>
        <p:txBody>
          <a:bodyPr vert="horz" lIns="91440" tIns="45720" rIns="91440" bIns="45720" rtlCol="0">
            <a:normAutofit/>
          </a:bodyPr>
          <a:lstStyle>
            <a:lvl1pPr marL="341367" marR="0" indent="-341367" algn="l" defTabSz="609585" rtl="0" eaLnBrk="1" fontAlgn="auto" latinLnBrk="0" hangingPunct="1">
              <a:lnSpc>
                <a:spcPct val="100000"/>
              </a:lnSpc>
              <a:spcBef>
                <a:spcPct val="20000"/>
              </a:spcBef>
              <a:spcAft>
                <a:spcPts val="0"/>
              </a:spcAft>
              <a:buClr>
                <a:schemeClr val="accent1"/>
              </a:buClr>
              <a:buSzTx/>
              <a:buFont typeface="Arial"/>
              <a:buChar char="•"/>
              <a:tabLst/>
              <a:defRPr sz="3200" kern="1200" baseline="0">
                <a:solidFill>
                  <a:schemeClr val="tx1"/>
                </a:solidFill>
                <a:latin typeface="+mn-lt"/>
                <a:ea typeface="+mn-ea"/>
                <a:cs typeface="+mn-cs"/>
              </a:defRPr>
            </a:lvl1pPr>
            <a:lvl2pPr marL="731502" indent="-380990" algn="l" defTabSz="914400" rtl="0" eaLnBrk="1" latinLnBrk="0" hangingPunct="1">
              <a:lnSpc>
                <a:spcPct val="90000"/>
              </a:lnSpc>
              <a:spcBef>
                <a:spcPts val="500"/>
              </a:spcBef>
              <a:buClr>
                <a:schemeClr val="accent1"/>
              </a:buClr>
              <a:buSzPct val="75000"/>
              <a:buFont typeface="Courier New"/>
              <a:buChar char="o"/>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097253" indent="-304792" algn="l" defTabSz="914400" rtl="0" eaLnBrk="1" latinLnBrk="0" hangingPunct="1">
              <a:lnSpc>
                <a:spcPct val="90000"/>
              </a:lnSpc>
              <a:spcBef>
                <a:spcPts val="500"/>
              </a:spcBef>
              <a:buClr>
                <a:schemeClr val="accent1"/>
              </a:buClr>
              <a:buFont typeface="Arial"/>
              <a:buChar char="•"/>
              <a:defRPr sz="1800" kern="1200">
                <a:solidFill>
                  <a:schemeClr val="tx1"/>
                </a:solidFill>
                <a:latin typeface="+mn-lt"/>
                <a:ea typeface="+mn-ea"/>
                <a:cs typeface="+mn-cs"/>
              </a:defRPr>
            </a:lvl4pPr>
            <a:lvl5pPr marL="1402045" indent="-304792" algn="l" defTabSz="914400" rtl="0" eaLnBrk="1" latinLnBrk="0" hangingPunct="1">
              <a:lnSpc>
                <a:spcPct val="90000"/>
              </a:lnSpc>
              <a:spcBef>
                <a:spcPts val="0"/>
              </a:spcBef>
              <a:buClr>
                <a:schemeClr val="accent1"/>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6900594" y="1051682"/>
            <a:ext cx="5291406" cy="4850969"/>
          </a:xfrm>
          <a:prstGeom prst="rect">
            <a:avLst/>
          </a:prstGeom>
        </p:spPr>
      </p:pic>
      <p:pic>
        <p:nvPicPr>
          <p:cNvPr id="7" name="Picture 6"/>
          <p:cNvPicPr>
            <a:picLocks noChangeAspect="1"/>
          </p:cNvPicPr>
          <p:nvPr/>
        </p:nvPicPr>
        <p:blipFill>
          <a:blip r:embed="rId3"/>
          <a:stretch>
            <a:fillRect/>
          </a:stretch>
        </p:blipFill>
        <p:spPr>
          <a:xfrm>
            <a:off x="98156" y="1051682"/>
            <a:ext cx="6640999" cy="2233959"/>
          </a:xfrm>
          <a:prstGeom prst="rect">
            <a:avLst/>
          </a:prstGeom>
        </p:spPr>
      </p:pic>
      <p:pic>
        <p:nvPicPr>
          <p:cNvPr id="8" name="Picture 7"/>
          <p:cNvPicPr>
            <a:picLocks noChangeAspect="1"/>
          </p:cNvPicPr>
          <p:nvPr/>
        </p:nvPicPr>
        <p:blipFill>
          <a:blip r:embed="rId4"/>
          <a:stretch>
            <a:fillRect/>
          </a:stretch>
        </p:blipFill>
        <p:spPr>
          <a:xfrm>
            <a:off x="2906019" y="3455239"/>
            <a:ext cx="3000941" cy="2666846"/>
          </a:xfrm>
          <a:prstGeom prst="rect">
            <a:avLst/>
          </a:prstGeom>
        </p:spPr>
      </p:pic>
    </p:spTree>
    <p:extLst>
      <p:ext uri="{BB962C8B-B14F-4D97-AF65-F5344CB8AC3E}">
        <p14:creationId xmlns:p14="http://schemas.microsoft.com/office/powerpoint/2010/main" val="3506353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a:t>Machine Learning Applications (Email Spam Filtering)</a:t>
            </a:r>
          </a:p>
        </p:txBody>
      </p:sp>
      <p:sp>
        <p:nvSpPr>
          <p:cNvPr id="79" name="Text Placeholder 2">
            <a:extLst>
              <a:ext uri="{FF2B5EF4-FFF2-40B4-BE49-F238E27FC236}">
                <a16:creationId xmlns:a16="http://schemas.microsoft.com/office/drawing/2014/main" xmlns="" id="{6A5F769D-DDD1-44D4-BDF1-D68F993A90BC}"/>
              </a:ext>
            </a:extLst>
          </p:cNvPr>
          <p:cNvSpPr txBox="1">
            <a:spLocks/>
          </p:cNvSpPr>
          <p:nvPr/>
        </p:nvSpPr>
        <p:spPr>
          <a:xfrm>
            <a:off x="430522" y="1051682"/>
            <a:ext cx="10952876" cy="4129863"/>
          </a:xfrm>
          <a:prstGeom prst="rect">
            <a:avLst/>
          </a:prstGeom>
        </p:spPr>
        <p:txBody>
          <a:bodyPr vert="horz" lIns="91440" tIns="45720" rIns="91440" bIns="45720" rtlCol="0">
            <a:normAutofit/>
          </a:bodyPr>
          <a:lstStyle>
            <a:lvl1pPr marL="341367" marR="0" indent="-341367" algn="l" defTabSz="609585" rtl="0" eaLnBrk="1" fontAlgn="auto" latinLnBrk="0" hangingPunct="1">
              <a:lnSpc>
                <a:spcPct val="100000"/>
              </a:lnSpc>
              <a:spcBef>
                <a:spcPct val="20000"/>
              </a:spcBef>
              <a:spcAft>
                <a:spcPts val="0"/>
              </a:spcAft>
              <a:buClr>
                <a:schemeClr val="accent1"/>
              </a:buClr>
              <a:buSzTx/>
              <a:buFont typeface="Arial"/>
              <a:buChar char="•"/>
              <a:tabLst/>
              <a:defRPr sz="3200" kern="1200" baseline="0">
                <a:solidFill>
                  <a:schemeClr val="tx1"/>
                </a:solidFill>
                <a:latin typeface="+mn-lt"/>
                <a:ea typeface="+mn-ea"/>
                <a:cs typeface="+mn-cs"/>
              </a:defRPr>
            </a:lvl1pPr>
            <a:lvl2pPr marL="731502" indent="-380990" algn="l" defTabSz="914400" rtl="0" eaLnBrk="1" latinLnBrk="0" hangingPunct="1">
              <a:lnSpc>
                <a:spcPct val="90000"/>
              </a:lnSpc>
              <a:spcBef>
                <a:spcPts val="500"/>
              </a:spcBef>
              <a:buClr>
                <a:schemeClr val="accent1"/>
              </a:buClr>
              <a:buSzPct val="75000"/>
              <a:buFont typeface="Courier New"/>
              <a:buChar char="o"/>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097253" indent="-304792" algn="l" defTabSz="914400" rtl="0" eaLnBrk="1" latinLnBrk="0" hangingPunct="1">
              <a:lnSpc>
                <a:spcPct val="90000"/>
              </a:lnSpc>
              <a:spcBef>
                <a:spcPts val="500"/>
              </a:spcBef>
              <a:buClr>
                <a:schemeClr val="accent1"/>
              </a:buClr>
              <a:buFont typeface="Arial"/>
              <a:buChar char="•"/>
              <a:defRPr sz="1800" kern="1200">
                <a:solidFill>
                  <a:schemeClr val="tx1"/>
                </a:solidFill>
                <a:latin typeface="+mn-lt"/>
                <a:ea typeface="+mn-ea"/>
                <a:cs typeface="+mn-cs"/>
              </a:defRPr>
            </a:lvl4pPr>
            <a:lvl5pPr marL="1402045" indent="-304792" algn="l" defTabSz="914400" rtl="0" eaLnBrk="1" latinLnBrk="0" hangingPunct="1">
              <a:lnSpc>
                <a:spcPct val="90000"/>
              </a:lnSpc>
              <a:spcBef>
                <a:spcPts val="0"/>
              </a:spcBef>
              <a:buClr>
                <a:schemeClr val="accent1"/>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308351" y="1051681"/>
            <a:ext cx="11075047" cy="3163857"/>
          </a:xfrm>
          <a:prstGeom prst="rect">
            <a:avLst/>
          </a:prstGeom>
        </p:spPr>
      </p:pic>
    </p:spTree>
    <p:extLst>
      <p:ext uri="{BB962C8B-B14F-4D97-AF65-F5344CB8AC3E}">
        <p14:creationId xmlns:p14="http://schemas.microsoft.com/office/powerpoint/2010/main" val="26403318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a:t>Machine Learning Applications </a:t>
            </a:r>
            <a:r>
              <a:rPr lang="en-US" dirty="0" smtClean="0"/>
              <a:t>(</a:t>
            </a:r>
            <a:r>
              <a:rPr lang="en-US" dirty="0" err="1" smtClean="0"/>
              <a:t>chatbots</a:t>
            </a:r>
            <a:r>
              <a:rPr lang="en-US" dirty="0" smtClean="0"/>
              <a:t>)</a:t>
            </a:r>
            <a:endParaRPr lang="en-US" dirty="0"/>
          </a:p>
        </p:txBody>
      </p:sp>
      <p:sp>
        <p:nvSpPr>
          <p:cNvPr id="79" name="Text Placeholder 2">
            <a:extLst>
              <a:ext uri="{FF2B5EF4-FFF2-40B4-BE49-F238E27FC236}">
                <a16:creationId xmlns:a16="http://schemas.microsoft.com/office/drawing/2014/main" xmlns="" id="{6A5F769D-DDD1-44D4-BDF1-D68F993A90BC}"/>
              </a:ext>
            </a:extLst>
          </p:cNvPr>
          <p:cNvSpPr txBox="1">
            <a:spLocks/>
          </p:cNvSpPr>
          <p:nvPr/>
        </p:nvSpPr>
        <p:spPr>
          <a:xfrm>
            <a:off x="430522" y="1051682"/>
            <a:ext cx="10952876" cy="4129863"/>
          </a:xfrm>
          <a:prstGeom prst="rect">
            <a:avLst/>
          </a:prstGeom>
        </p:spPr>
        <p:txBody>
          <a:bodyPr vert="horz" lIns="91440" tIns="45720" rIns="91440" bIns="45720" rtlCol="0">
            <a:normAutofit/>
          </a:bodyPr>
          <a:lstStyle>
            <a:lvl1pPr marL="341367" marR="0" indent="-341367" algn="l" defTabSz="609585" rtl="0" eaLnBrk="1" fontAlgn="auto" latinLnBrk="0" hangingPunct="1">
              <a:lnSpc>
                <a:spcPct val="100000"/>
              </a:lnSpc>
              <a:spcBef>
                <a:spcPct val="20000"/>
              </a:spcBef>
              <a:spcAft>
                <a:spcPts val="0"/>
              </a:spcAft>
              <a:buClr>
                <a:schemeClr val="accent1"/>
              </a:buClr>
              <a:buSzTx/>
              <a:buFont typeface="Arial"/>
              <a:buChar char="•"/>
              <a:tabLst/>
              <a:defRPr sz="3200" kern="1200" baseline="0">
                <a:solidFill>
                  <a:schemeClr val="tx1"/>
                </a:solidFill>
                <a:latin typeface="+mn-lt"/>
                <a:ea typeface="+mn-ea"/>
                <a:cs typeface="+mn-cs"/>
              </a:defRPr>
            </a:lvl1pPr>
            <a:lvl2pPr marL="731502" indent="-380990" algn="l" defTabSz="914400" rtl="0" eaLnBrk="1" latinLnBrk="0" hangingPunct="1">
              <a:lnSpc>
                <a:spcPct val="90000"/>
              </a:lnSpc>
              <a:spcBef>
                <a:spcPts val="500"/>
              </a:spcBef>
              <a:buClr>
                <a:schemeClr val="accent1"/>
              </a:buClr>
              <a:buSzPct val="75000"/>
              <a:buFont typeface="Courier New"/>
              <a:buChar char="o"/>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097253" indent="-304792" algn="l" defTabSz="914400" rtl="0" eaLnBrk="1" latinLnBrk="0" hangingPunct="1">
              <a:lnSpc>
                <a:spcPct val="90000"/>
              </a:lnSpc>
              <a:spcBef>
                <a:spcPts val="500"/>
              </a:spcBef>
              <a:buClr>
                <a:schemeClr val="accent1"/>
              </a:buClr>
              <a:buFont typeface="Arial"/>
              <a:buChar char="•"/>
              <a:defRPr sz="1800" kern="1200">
                <a:solidFill>
                  <a:schemeClr val="tx1"/>
                </a:solidFill>
                <a:latin typeface="+mn-lt"/>
                <a:ea typeface="+mn-ea"/>
                <a:cs typeface="+mn-cs"/>
              </a:defRPr>
            </a:lvl4pPr>
            <a:lvl5pPr marL="1402045" indent="-304792" algn="l" defTabSz="914400" rtl="0" eaLnBrk="1" latinLnBrk="0" hangingPunct="1">
              <a:lnSpc>
                <a:spcPct val="90000"/>
              </a:lnSpc>
              <a:spcBef>
                <a:spcPts val="0"/>
              </a:spcBef>
              <a:buClr>
                <a:schemeClr val="accent1"/>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221932" y="1291606"/>
            <a:ext cx="4040101" cy="3590360"/>
          </a:xfrm>
          <a:prstGeom prst="rect">
            <a:avLst/>
          </a:prstGeom>
        </p:spPr>
      </p:pic>
      <p:pic>
        <p:nvPicPr>
          <p:cNvPr id="2" name="Picture 1"/>
          <p:cNvPicPr>
            <a:picLocks noChangeAspect="1"/>
          </p:cNvPicPr>
          <p:nvPr/>
        </p:nvPicPr>
        <p:blipFill>
          <a:blip r:embed="rId3"/>
          <a:stretch>
            <a:fillRect/>
          </a:stretch>
        </p:blipFill>
        <p:spPr>
          <a:xfrm>
            <a:off x="7476466" y="1051682"/>
            <a:ext cx="3906932" cy="5589320"/>
          </a:xfrm>
          <a:prstGeom prst="rect">
            <a:avLst/>
          </a:prstGeom>
        </p:spPr>
      </p:pic>
    </p:spTree>
    <p:extLst>
      <p:ext uri="{BB962C8B-B14F-4D97-AF65-F5344CB8AC3E}">
        <p14:creationId xmlns:p14="http://schemas.microsoft.com/office/powerpoint/2010/main" val="30879696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normAutofit/>
          </a:bodyPr>
          <a:lstStyle/>
          <a:p>
            <a:r>
              <a:rPr lang="en-US" dirty="0"/>
              <a:t>Machine Learning Applications (Search Engine Result </a:t>
            </a:r>
            <a:r>
              <a:rPr lang="en-US" dirty="0" smtClean="0"/>
              <a:t>Refining)</a:t>
            </a:r>
            <a:endParaRPr lang="en-US" dirty="0"/>
          </a:p>
        </p:txBody>
      </p:sp>
      <p:sp>
        <p:nvSpPr>
          <p:cNvPr id="79" name="Text Placeholder 2">
            <a:extLst>
              <a:ext uri="{FF2B5EF4-FFF2-40B4-BE49-F238E27FC236}">
                <a16:creationId xmlns:a16="http://schemas.microsoft.com/office/drawing/2014/main" xmlns="" id="{6A5F769D-DDD1-44D4-BDF1-D68F993A90BC}"/>
              </a:ext>
            </a:extLst>
          </p:cNvPr>
          <p:cNvSpPr txBox="1">
            <a:spLocks/>
          </p:cNvSpPr>
          <p:nvPr/>
        </p:nvSpPr>
        <p:spPr>
          <a:xfrm>
            <a:off x="430522" y="1051682"/>
            <a:ext cx="10952876" cy="4129863"/>
          </a:xfrm>
          <a:prstGeom prst="rect">
            <a:avLst/>
          </a:prstGeom>
        </p:spPr>
        <p:txBody>
          <a:bodyPr vert="horz" lIns="91440" tIns="45720" rIns="91440" bIns="45720" rtlCol="0">
            <a:normAutofit/>
          </a:bodyPr>
          <a:lstStyle>
            <a:lvl1pPr marL="341367" marR="0" indent="-341367" algn="l" defTabSz="609585" rtl="0" eaLnBrk="1" fontAlgn="auto" latinLnBrk="0" hangingPunct="1">
              <a:lnSpc>
                <a:spcPct val="100000"/>
              </a:lnSpc>
              <a:spcBef>
                <a:spcPct val="20000"/>
              </a:spcBef>
              <a:spcAft>
                <a:spcPts val="0"/>
              </a:spcAft>
              <a:buClr>
                <a:schemeClr val="accent1"/>
              </a:buClr>
              <a:buSzTx/>
              <a:buFont typeface="Arial"/>
              <a:buChar char="•"/>
              <a:tabLst/>
              <a:defRPr sz="3200" kern="1200" baseline="0">
                <a:solidFill>
                  <a:schemeClr val="tx1"/>
                </a:solidFill>
                <a:latin typeface="+mn-lt"/>
                <a:ea typeface="+mn-ea"/>
                <a:cs typeface="+mn-cs"/>
              </a:defRPr>
            </a:lvl1pPr>
            <a:lvl2pPr marL="731502" indent="-380990" algn="l" defTabSz="914400" rtl="0" eaLnBrk="1" latinLnBrk="0" hangingPunct="1">
              <a:lnSpc>
                <a:spcPct val="90000"/>
              </a:lnSpc>
              <a:spcBef>
                <a:spcPts val="500"/>
              </a:spcBef>
              <a:buClr>
                <a:schemeClr val="accent1"/>
              </a:buClr>
              <a:buSzPct val="75000"/>
              <a:buFont typeface="Courier New"/>
              <a:buChar char="o"/>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097253" indent="-304792" algn="l" defTabSz="914400" rtl="0" eaLnBrk="1" latinLnBrk="0" hangingPunct="1">
              <a:lnSpc>
                <a:spcPct val="90000"/>
              </a:lnSpc>
              <a:spcBef>
                <a:spcPts val="500"/>
              </a:spcBef>
              <a:buClr>
                <a:schemeClr val="accent1"/>
              </a:buClr>
              <a:buFont typeface="Arial"/>
              <a:buChar char="•"/>
              <a:defRPr sz="1800" kern="1200">
                <a:solidFill>
                  <a:schemeClr val="tx1"/>
                </a:solidFill>
                <a:latin typeface="+mn-lt"/>
                <a:ea typeface="+mn-ea"/>
                <a:cs typeface="+mn-cs"/>
              </a:defRPr>
            </a:lvl4pPr>
            <a:lvl5pPr marL="1402045" indent="-304792" algn="l" defTabSz="914400" rtl="0" eaLnBrk="1" latinLnBrk="0" hangingPunct="1">
              <a:lnSpc>
                <a:spcPct val="90000"/>
              </a:lnSpc>
              <a:spcBef>
                <a:spcPts val="0"/>
              </a:spcBef>
              <a:buClr>
                <a:schemeClr val="accent1"/>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2160281" y="1891488"/>
            <a:ext cx="8378566" cy="2881990"/>
          </a:xfrm>
          <a:prstGeom prst="rect">
            <a:avLst/>
          </a:prstGeom>
        </p:spPr>
      </p:pic>
    </p:spTree>
    <p:extLst>
      <p:ext uri="{BB962C8B-B14F-4D97-AF65-F5344CB8AC3E}">
        <p14:creationId xmlns:p14="http://schemas.microsoft.com/office/powerpoint/2010/main" val="8615017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a:t>Machine Learning Applications (Online Fraud Detection)</a:t>
            </a:r>
          </a:p>
        </p:txBody>
      </p:sp>
      <p:sp>
        <p:nvSpPr>
          <p:cNvPr id="79" name="Text Placeholder 2">
            <a:extLst>
              <a:ext uri="{FF2B5EF4-FFF2-40B4-BE49-F238E27FC236}">
                <a16:creationId xmlns:a16="http://schemas.microsoft.com/office/drawing/2014/main" xmlns="" id="{6A5F769D-DDD1-44D4-BDF1-D68F993A90BC}"/>
              </a:ext>
            </a:extLst>
          </p:cNvPr>
          <p:cNvSpPr txBox="1">
            <a:spLocks/>
          </p:cNvSpPr>
          <p:nvPr/>
        </p:nvSpPr>
        <p:spPr>
          <a:xfrm>
            <a:off x="430522" y="1051682"/>
            <a:ext cx="10952876" cy="4129863"/>
          </a:xfrm>
          <a:prstGeom prst="rect">
            <a:avLst/>
          </a:prstGeom>
        </p:spPr>
        <p:txBody>
          <a:bodyPr vert="horz" lIns="91440" tIns="45720" rIns="91440" bIns="45720" rtlCol="0">
            <a:normAutofit/>
          </a:bodyPr>
          <a:lstStyle>
            <a:lvl1pPr marL="341367" marR="0" indent="-341367" algn="l" defTabSz="609585" rtl="0" eaLnBrk="1" fontAlgn="auto" latinLnBrk="0" hangingPunct="1">
              <a:lnSpc>
                <a:spcPct val="100000"/>
              </a:lnSpc>
              <a:spcBef>
                <a:spcPct val="20000"/>
              </a:spcBef>
              <a:spcAft>
                <a:spcPts val="0"/>
              </a:spcAft>
              <a:buClr>
                <a:schemeClr val="accent1"/>
              </a:buClr>
              <a:buSzTx/>
              <a:buFont typeface="Arial"/>
              <a:buChar char="•"/>
              <a:tabLst/>
              <a:defRPr sz="3200" kern="1200" baseline="0">
                <a:solidFill>
                  <a:schemeClr val="tx1"/>
                </a:solidFill>
                <a:latin typeface="+mn-lt"/>
                <a:ea typeface="+mn-ea"/>
                <a:cs typeface="+mn-cs"/>
              </a:defRPr>
            </a:lvl1pPr>
            <a:lvl2pPr marL="731502" indent="-380990" algn="l" defTabSz="914400" rtl="0" eaLnBrk="1" latinLnBrk="0" hangingPunct="1">
              <a:lnSpc>
                <a:spcPct val="90000"/>
              </a:lnSpc>
              <a:spcBef>
                <a:spcPts val="500"/>
              </a:spcBef>
              <a:buClr>
                <a:schemeClr val="accent1"/>
              </a:buClr>
              <a:buSzPct val="75000"/>
              <a:buFont typeface="Courier New"/>
              <a:buChar char="o"/>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097253" indent="-304792" algn="l" defTabSz="914400" rtl="0" eaLnBrk="1" latinLnBrk="0" hangingPunct="1">
              <a:lnSpc>
                <a:spcPct val="90000"/>
              </a:lnSpc>
              <a:spcBef>
                <a:spcPts val="500"/>
              </a:spcBef>
              <a:buClr>
                <a:schemeClr val="accent1"/>
              </a:buClr>
              <a:buFont typeface="Arial"/>
              <a:buChar char="•"/>
              <a:defRPr sz="1800" kern="1200">
                <a:solidFill>
                  <a:schemeClr val="tx1"/>
                </a:solidFill>
                <a:latin typeface="+mn-lt"/>
                <a:ea typeface="+mn-ea"/>
                <a:cs typeface="+mn-cs"/>
              </a:defRPr>
            </a:lvl4pPr>
            <a:lvl5pPr marL="1402045" indent="-304792" algn="l" defTabSz="914400" rtl="0" eaLnBrk="1" latinLnBrk="0" hangingPunct="1">
              <a:lnSpc>
                <a:spcPct val="90000"/>
              </a:lnSpc>
              <a:spcBef>
                <a:spcPts val="0"/>
              </a:spcBef>
              <a:buClr>
                <a:schemeClr val="accent1"/>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1193483" y="1565329"/>
            <a:ext cx="7919520" cy="3616215"/>
          </a:xfrm>
          <a:prstGeom prst="rect">
            <a:avLst/>
          </a:prstGeom>
        </p:spPr>
      </p:pic>
    </p:spTree>
    <p:extLst>
      <p:ext uri="{BB962C8B-B14F-4D97-AF65-F5344CB8AC3E}">
        <p14:creationId xmlns:p14="http://schemas.microsoft.com/office/powerpoint/2010/main" val="3534341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What is Machine Learning </a:t>
            </a:r>
            <a:endParaRPr lang="en-US" b="1" dirty="0"/>
          </a:p>
        </p:txBody>
      </p:sp>
    </p:spTree>
    <p:extLst>
      <p:ext uri="{BB962C8B-B14F-4D97-AF65-F5344CB8AC3E}">
        <p14:creationId xmlns:p14="http://schemas.microsoft.com/office/powerpoint/2010/main" val="21952964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a:t>Machine Learning Applications (Stock Market Trading)</a:t>
            </a:r>
          </a:p>
        </p:txBody>
      </p:sp>
      <p:sp>
        <p:nvSpPr>
          <p:cNvPr id="79" name="Text Placeholder 2">
            <a:extLst>
              <a:ext uri="{FF2B5EF4-FFF2-40B4-BE49-F238E27FC236}">
                <a16:creationId xmlns:a16="http://schemas.microsoft.com/office/drawing/2014/main" xmlns="" id="{6A5F769D-DDD1-44D4-BDF1-D68F993A90BC}"/>
              </a:ext>
            </a:extLst>
          </p:cNvPr>
          <p:cNvSpPr txBox="1">
            <a:spLocks/>
          </p:cNvSpPr>
          <p:nvPr/>
        </p:nvSpPr>
        <p:spPr>
          <a:xfrm>
            <a:off x="430522" y="1051682"/>
            <a:ext cx="10952876" cy="4129863"/>
          </a:xfrm>
          <a:prstGeom prst="rect">
            <a:avLst/>
          </a:prstGeom>
        </p:spPr>
        <p:txBody>
          <a:bodyPr vert="horz" lIns="91440" tIns="45720" rIns="91440" bIns="45720" rtlCol="0">
            <a:normAutofit/>
          </a:bodyPr>
          <a:lstStyle>
            <a:lvl1pPr marL="341367" marR="0" indent="-341367" algn="l" defTabSz="609585" rtl="0" eaLnBrk="1" fontAlgn="auto" latinLnBrk="0" hangingPunct="1">
              <a:lnSpc>
                <a:spcPct val="100000"/>
              </a:lnSpc>
              <a:spcBef>
                <a:spcPct val="20000"/>
              </a:spcBef>
              <a:spcAft>
                <a:spcPts val="0"/>
              </a:spcAft>
              <a:buClr>
                <a:schemeClr val="accent1"/>
              </a:buClr>
              <a:buSzTx/>
              <a:buFont typeface="Arial"/>
              <a:buChar char="•"/>
              <a:tabLst/>
              <a:defRPr sz="3200" kern="1200" baseline="0">
                <a:solidFill>
                  <a:schemeClr val="tx1"/>
                </a:solidFill>
                <a:latin typeface="+mn-lt"/>
                <a:ea typeface="+mn-ea"/>
                <a:cs typeface="+mn-cs"/>
              </a:defRPr>
            </a:lvl1pPr>
            <a:lvl2pPr marL="731502" indent="-380990" algn="l" defTabSz="914400" rtl="0" eaLnBrk="1" latinLnBrk="0" hangingPunct="1">
              <a:lnSpc>
                <a:spcPct val="90000"/>
              </a:lnSpc>
              <a:spcBef>
                <a:spcPts val="500"/>
              </a:spcBef>
              <a:buClr>
                <a:schemeClr val="accent1"/>
              </a:buClr>
              <a:buSzPct val="75000"/>
              <a:buFont typeface="Courier New"/>
              <a:buChar char="o"/>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097253" indent="-304792" algn="l" defTabSz="914400" rtl="0" eaLnBrk="1" latinLnBrk="0" hangingPunct="1">
              <a:lnSpc>
                <a:spcPct val="90000"/>
              </a:lnSpc>
              <a:spcBef>
                <a:spcPts val="500"/>
              </a:spcBef>
              <a:buClr>
                <a:schemeClr val="accent1"/>
              </a:buClr>
              <a:buFont typeface="Arial"/>
              <a:buChar char="•"/>
              <a:defRPr sz="1800" kern="1200">
                <a:solidFill>
                  <a:schemeClr val="tx1"/>
                </a:solidFill>
                <a:latin typeface="+mn-lt"/>
                <a:ea typeface="+mn-ea"/>
                <a:cs typeface="+mn-cs"/>
              </a:defRPr>
            </a:lvl4pPr>
            <a:lvl5pPr marL="1402045" indent="-304792" algn="l" defTabSz="914400" rtl="0" eaLnBrk="1" latinLnBrk="0" hangingPunct="1">
              <a:lnSpc>
                <a:spcPct val="90000"/>
              </a:lnSpc>
              <a:spcBef>
                <a:spcPts val="0"/>
              </a:spcBef>
              <a:buClr>
                <a:schemeClr val="accent1"/>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2774196" y="1580827"/>
            <a:ext cx="7268705" cy="3600718"/>
          </a:xfrm>
          <a:prstGeom prst="rect">
            <a:avLst/>
          </a:prstGeom>
        </p:spPr>
      </p:pic>
    </p:spTree>
    <p:extLst>
      <p:ext uri="{BB962C8B-B14F-4D97-AF65-F5344CB8AC3E}">
        <p14:creationId xmlns:p14="http://schemas.microsoft.com/office/powerpoint/2010/main" val="98686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normAutofit/>
          </a:bodyPr>
          <a:lstStyle/>
          <a:p>
            <a:r>
              <a:rPr lang="en-US" dirty="0"/>
              <a:t>Machine Learning Applications (Assistive Medical Technology)</a:t>
            </a:r>
          </a:p>
        </p:txBody>
      </p:sp>
      <p:pic>
        <p:nvPicPr>
          <p:cNvPr id="6" name="Picture 5"/>
          <p:cNvPicPr>
            <a:picLocks noChangeAspect="1"/>
          </p:cNvPicPr>
          <p:nvPr/>
        </p:nvPicPr>
        <p:blipFill>
          <a:blip r:embed="rId2"/>
          <a:stretch>
            <a:fillRect/>
          </a:stretch>
        </p:blipFill>
        <p:spPr>
          <a:xfrm>
            <a:off x="2851689" y="1565329"/>
            <a:ext cx="5114440" cy="3797085"/>
          </a:xfrm>
          <a:prstGeom prst="rect">
            <a:avLst/>
          </a:prstGeom>
        </p:spPr>
      </p:pic>
    </p:spTree>
    <p:extLst>
      <p:ext uri="{BB962C8B-B14F-4D97-AF65-F5344CB8AC3E}">
        <p14:creationId xmlns:p14="http://schemas.microsoft.com/office/powerpoint/2010/main" val="2174953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a:t>Machine Learning Applications (Automatic Translation)</a:t>
            </a:r>
          </a:p>
        </p:txBody>
      </p:sp>
      <p:pic>
        <p:nvPicPr>
          <p:cNvPr id="6" name="Picture 5"/>
          <p:cNvPicPr>
            <a:picLocks noChangeAspect="1"/>
          </p:cNvPicPr>
          <p:nvPr/>
        </p:nvPicPr>
        <p:blipFill>
          <a:blip r:embed="rId2"/>
          <a:stretch>
            <a:fillRect/>
          </a:stretch>
        </p:blipFill>
        <p:spPr>
          <a:xfrm>
            <a:off x="1813301" y="1751308"/>
            <a:ext cx="7671661" cy="2930229"/>
          </a:xfrm>
          <a:prstGeom prst="rect">
            <a:avLst/>
          </a:prstGeom>
        </p:spPr>
      </p:pic>
    </p:spTree>
    <p:extLst>
      <p:ext uri="{BB962C8B-B14F-4D97-AF65-F5344CB8AC3E}">
        <p14:creationId xmlns:p14="http://schemas.microsoft.com/office/powerpoint/2010/main" val="1049982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normAutofit/>
          </a:bodyPr>
          <a:lstStyle/>
          <a:p>
            <a:r>
              <a:rPr lang="en-US" dirty="0"/>
              <a:t>Machine Learning Applications (Automatic Friend Tagging suggestions)</a:t>
            </a:r>
          </a:p>
        </p:txBody>
      </p:sp>
      <p:pic>
        <p:nvPicPr>
          <p:cNvPr id="6" name="Picture 5"/>
          <p:cNvPicPr>
            <a:picLocks noChangeAspect="1"/>
          </p:cNvPicPr>
          <p:nvPr/>
        </p:nvPicPr>
        <p:blipFill>
          <a:blip r:embed="rId2"/>
          <a:stretch>
            <a:fillRect/>
          </a:stretch>
        </p:blipFill>
        <p:spPr>
          <a:xfrm>
            <a:off x="1472339" y="898902"/>
            <a:ext cx="9051010" cy="4664990"/>
          </a:xfrm>
          <a:prstGeom prst="rect">
            <a:avLst/>
          </a:prstGeom>
        </p:spPr>
      </p:pic>
    </p:spTree>
    <p:extLst>
      <p:ext uri="{BB962C8B-B14F-4D97-AF65-F5344CB8AC3E}">
        <p14:creationId xmlns:p14="http://schemas.microsoft.com/office/powerpoint/2010/main" val="29616602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a:t>Machine Learning Applications </a:t>
            </a:r>
            <a:r>
              <a:rPr lang="en-US" dirty="0" smtClean="0"/>
              <a:t>(Alt Tags)</a:t>
            </a:r>
            <a:endParaRPr lang="en-US" dirty="0"/>
          </a:p>
        </p:txBody>
      </p:sp>
      <p:pic>
        <p:nvPicPr>
          <p:cNvPr id="6" name="Picture 5"/>
          <p:cNvPicPr>
            <a:picLocks noChangeAspect="1"/>
          </p:cNvPicPr>
          <p:nvPr/>
        </p:nvPicPr>
        <p:blipFill>
          <a:blip r:embed="rId2"/>
          <a:stretch>
            <a:fillRect/>
          </a:stretch>
        </p:blipFill>
        <p:spPr>
          <a:xfrm>
            <a:off x="1363850" y="1332854"/>
            <a:ext cx="10213383" cy="4773478"/>
          </a:xfrm>
          <a:prstGeom prst="rect">
            <a:avLst/>
          </a:prstGeom>
        </p:spPr>
      </p:pic>
    </p:spTree>
    <p:extLst>
      <p:ext uri="{BB962C8B-B14F-4D97-AF65-F5344CB8AC3E}">
        <p14:creationId xmlns:p14="http://schemas.microsoft.com/office/powerpoint/2010/main" val="1940407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a:t>Machine Learning </a:t>
            </a:r>
            <a:r>
              <a:rPr lang="en-US" dirty="0" smtClean="0"/>
              <a:t>Applications (Recommendation Systems)</a:t>
            </a:r>
            <a:endParaRPr lang="en-US" dirty="0"/>
          </a:p>
        </p:txBody>
      </p:sp>
      <p:pic>
        <p:nvPicPr>
          <p:cNvPr id="6" name="Picture 5"/>
          <p:cNvPicPr>
            <a:picLocks noChangeAspect="1"/>
          </p:cNvPicPr>
          <p:nvPr/>
        </p:nvPicPr>
        <p:blipFill>
          <a:blip r:embed="rId2"/>
          <a:stretch>
            <a:fillRect/>
          </a:stretch>
        </p:blipFill>
        <p:spPr>
          <a:xfrm>
            <a:off x="0" y="1067364"/>
            <a:ext cx="5827363" cy="3762375"/>
          </a:xfrm>
          <a:prstGeom prst="rect">
            <a:avLst/>
          </a:prstGeom>
        </p:spPr>
      </p:pic>
      <p:pic>
        <p:nvPicPr>
          <p:cNvPr id="7" name="Picture 6"/>
          <p:cNvPicPr>
            <a:picLocks noChangeAspect="1"/>
          </p:cNvPicPr>
          <p:nvPr/>
        </p:nvPicPr>
        <p:blipFill>
          <a:blip r:embed="rId3"/>
          <a:stretch>
            <a:fillRect/>
          </a:stretch>
        </p:blipFill>
        <p:spPr>
          <a:xfrm>
            <a:off x="5890648" y="1067363"/>
            <a:ext cx="6301352" cy="3762375"/>
          </a:xfrm>
          <a:prstGeom prst="rect">
            <a:avLst/>
          </a:prstGeom>
        </p:spPr>
      </p:pic>
    </p:spTree>
    <p:extLst>
      <p:ext uri="{BB962C8B-B14F-4D97-AF65-F5344CB8AC3E}">
        <p14:creationId xmlns:p14="http://schemas.microsoft.com/office/powerpoint/2010/main" val="32034285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smtClean="0"/>
              <a:t>Machine Learning Applications</a:t>
            </a:r>
            <a:endParaRPr lang="en-US" dirty="0"/>
          </a:p>
        </p:txBody>
      </p:sp>
      <p:sp>
        <p:nvSpPr>
          <p:cNvPr id="7" name="Content Placeholder 2"/>
          <p:cNvSpPr txBox="1">
            <a:spLocks/>
          </p:cNvSpPr>
          <p:nvPr/>
        </p:nvSpPr>
        <p:spPr>
          <a:xfrm>
            <a:off x="498565" y="1156171"/>
            <a:ext cx="10515600" cy="5071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Autonomous Cars (TESLA)</a:t>
            </a:r>
          </a:p>
          <a:p>
            <a:r>
              <a:rPr lang="en-US" dirty="0"/>
              <a:t>Face Recognition app (</a:t>
            </a:r>
            <a:r>
              <a:rPr lang="en-US" dirty="0" err="1"/>
              <a:t>Iphone</a:t>
            </a:r>
            <a:r>
              <a:rPr lang="en-US" dirty="0"/>
              <a:t>)</a:t>
            </a:r>
          </a:p>
          <a:p>
            <a:r>
              <a:rPr lang="en-US" dirty="0" err="1"/>
              <a:t>Moley</a:t>
            </a:r>
            <a:r>
              <a:rPr lang="en-US" dirty="0"/>
              <a:t> (The Robotic Chef)</a:t>
            </a:r>
          </a:p>
          <a:p>
            <a:r>
              <a:rPr lang="en-US" dirty="0"/>
              <a:t>KUKA (Robotic Automation</a:t>
            </a:r>
            <a:r>
              <a:rPr lang="en-US" dirty="0" smtClean="0"/>
              <a:t>)</a:t>
            </a:r>
            <a:endParaRPr lang="en-US" dirty="0"/>
          </a:p>
        </p:txBody>
      </p:sp>
    </p:spTree>
    <p:extLst>
      <p:ext uri="{BB962C8B-B14F-4D97-AF65-F5344CB8AC3E}">
        <p14:creationId xmlns:p14="http://schemas.microsoft.com/office/powerpoint/2010/main" val="168694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419350"/>
            <a:ext cx="10515600" cy="2143125"/>
          </a:xfrm>
        </p:spPr>
        <p:txBody>
          <a:bodyPr>
            <a:normAutofit/>
          </a:bodyPr>
          <a:lstStyle/>
          <a:p>
            <a:pPr algn="ctr"/>
            <a:r>
              <a:rPr lang="en-US" sz="13800" dirty="0" smtClean="0"/>
              <a:t>Q &amp; A</a:t>
            </a:r>
            <a:endParaRPr lang="en-US" sz="13800" dirty="0"/>
          </a:p>
        </p:txBody>
      </p:sp>
    </p:spTree>
    <p:extLst>
      <p:ext uri="{BB962C8B-B14F-4D97-AF65-F5344CB8AC3E}">
        <p14:creationId xmlns:p14="http://schemas.microsoft.com/office/powerpoint/2010/main" val="123005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1194835" cy="2852737"/>
          </a:xfrm>
        </p:spPr>
        <p:txBody>
          <a:bodyPr>
            <a:normAutofit/>
          </a:bodyPr>
          <a:lstStyle/>
          <a:p>
            <a:r>
              <a:rPr lang="en-US" b="1" dirty="0"/>
              <a:t>Machine </a:t>
            </a:r>
            <a:r>
              <a:rPr lang="en-US" b="1" dirty="0" smtClean="0"/>
              <a:t>Learning </a:t>
            </a:r>
            <a:r>
              <a:rPr lang="en-US" b="1" dirty="0"/>
              <a:t>Process Lifecycle</a:t>
            </a:r>
          </a:p>
        </p:txBody>
      </p:sp>
    </p:spTree>
    <p:extLst>
      <p:ext uri="{BB962C8B-B14F-4D97-AF65-F5344CB8AC3E}">
        <p14:creationId xmlns:p14="http://schemas.microsoft.com/office/powerpoint/2010/main" val="724673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4D7AD-3AB5-4E1F-BEF1-FFF2CBC38208}"/>
              </a:ext>
            </a:extLst>
          </p:cNvPr>
          <p:cNvSpPr>
            <a:spLocks noGrp="1"/>
          </p:cNvSpPr>
          <p:nvPr>
            <p:ph type="title"/>
          </p:nvPr>
        </p:nvSpPr>
        <p:spPr>
          <a:xfrm>
            <a:off x="158262" y="185358"/>
            <a:ext cx="10515600" cy="596017"/>
          </a:xfrm>
        </p:spPr>
        <p:txBody>
          <a:bodyPr>
            <a:normAutofit fontScale="90000"/>
          </a:bodyPr>
          <a:lstStyle/>
          <a:p>
            <a:r>
              <a:rPr lang="en-US" b="1" dirty="0"/>
              <a:t/>
            </a:r>
            <a:br>
              <a:rPr lang="en-US" b="1" dirty="0"/>
            </a:br>
            <a:r>
              <a:rPr lang="en-US" sz="3600" b="1" dirty="0">
                <a:solidFill>
                  <a:schemeClr val="bg1"/>
                </a:solidFill>
                <a:latin typeface="+mn-lt"/>
              </a:rPr>
              <a:t>Machine Learning Process Lifecycle</a:t>
            </a:r>
            <a:r>
              <a:rPr lang="en-US" b="1" dirty="0"/>
              <a:t/>
            </a:r>
            <a:br>
              <a:rPr lang="en-US" b="1" dirty="0"/>
            </a:br>
            <a:endParaRPr lang="en-US" dirty="0"/>
          </a:p>
        </p:txBody>
      </p:sp>
      <p:pic>
        <p:nvPicPr>
          <p:cNvPr id="3" name="Picture 2"/>
          <p:cNvPicPr>
            <a:picLocks noChangeAspect="1"/>
          </p:cNvPicPr>
          <p:nvPr/>
        </p:nvPicPr>
        <p:blipFill>
          <a:blip r:embed="rId3"/>
          <a:stretch>
            <a:fillRect/>
          </a:stretch>
        </p:blipFill>
        <p:spPr>
          <a:xfrm>
            <a:off x="1301858" y="1333500"/>
            <a:ext cx="10197883" cy="4191000"/>
          </a:xfrm>
          <a:prstGeom prst="rect">
            <a:avLst/>
          </a:prstGeom>
        </p:spPr>
      </p:pic>
    </p:spTree>
    <p:extLst>
      <p:ext uri="{BB962C8B-B14F-4D97-AF65-F5344CB8AC3E}">
        <p14:creationId xmlns:p14="http://schemas.microsoft.com/office/powerpoint/2010/main" val="2446533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smtClean="0"/>
              <a:t>What is Machine Learning</a:t>
            </a:r>
            <a:endParaRPr lang="en-US" dirty="0"/>
          </a:p>
        </p:txBody>
      </p:sp>
      <p:sp>
        <p:nvSpPr>
          <p:cNvPr id="7" name="Content Placeholder 2">
            <a:extLst>
              <a:ext uri="{FF2B5EF4-FFF2-40B4-BE49-F238E27FC236}">
                <a16:creationId xmlns="" xmlns:a16="http://schemas.microsoft.com/office/drawing/2014/main" id="{58793BDC-2911-4507-88F0-9B206CE1E00B}"/>
              </a:ext>
            </a:extLst>
          </p:cNvPr>
          <p:cNvSpPr txBox="1">
            <a:spLocks/>
          </p:cNvSpPr>
          <p:nvPr/>
        </p:nvSpPr>
        <p:spPr>
          <a:xfrm>
            <a:off x="598692" y="959330"/>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smtClean="0"/>
              <a:t>A subfield of computer science and AI</a:t>
            </a:r>
          </a:p>
          <a:p>
            <a:pPr algn="just"/>
            <a:r>
              <a:rPr lang="en-US" dirty="0" smtClean="0"/>
              <a:t>Learn, make decisions and prediction from data.</a:t>
            </a:r>
          </a:p>
          <a:p>
            <a:pPr algn="just"/>
            <a:r>
              <a:rPr lang="en-US" dirty="0" smtClean="0"/>
              <a:t>Enables computers to act and make data–driven decision rather than being explicitly programmed to carry out a certain task.</a:t>
            </a:r>
          </a:p>
          <a:p>
            <a:pPr marL="0" indent="0" algn="just">
              <a:buFont typeface="Arial" panose="020B0604020202020204" pitchFamily="34" charset="0"/>
              <a:buNone/>
            </a:pPr>
            <a:r>
              <a:rPr lang="en-US" dirty="0" smtClean="0"/>
              <a:t>   </a:t>
            </a:r>
            <a:endParaRPr lang="en-US" dirty="0"/>
          </a:p>
        </p:txBody>
      </p:sp>
      <p:pic>
        <p:nvPicPr>
          <p:cNvPr id="8" name="Picture 7"/>
          <p:cNvPicPr>
            <a:picLocks noChangeAspect="1"/>
          </p:cNvPicPr>
          <p:nvPr/>
        </p:nvPicPr>
        <p:blipFill>
          <a:blip r:embed="rId2"/>
          <a:stretch>
            <a:fillRect/>
          </a:stretch>
        </p:blipFill>
        <p:spPr>
          <a:xfrm>
            <a:off x="3581400" y="2855219"/>
            <a:ext cx="3669569" cy="3332255"/>
          </a:xfrm>
          <a:prstGeom prst="rect">
            <a:avLst/>
          </a:prstGeom>
        </p:spPr>
      </p:pic>
    </p:spTree>
    <p:extLst>
      <p:ext uri="{BB962C8B-B14F-4D97-AF65-F5344CB8AC3E}">
        <p14:creationId xmlns:p14="http://schemas.microsoft.com/office/powerpoint/2010/main" val="2008353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54D7AD-3AB5-4E1F-BEF1-FFF2CBC38208}"/>
              </a:ext>
            </a:extLst>
          </p:cNvPr>
          <p:cNvSpPr>
            <a:spLocks noGrp="1"/>
          </p:cNvSpPr>
          <p:nvPr>
            <p:ph type="title"/>
          </p:nvPr>
        </p:nvSpPr>
        <p:spPr>
          <a:xfrm>
            <a:off x="0" y="-39124"/>
            <a:ext cx="10515600" cy="838738"/>
          </a:xfrm>
        </p:spPr>
        <p:txBody>
          <a:bodyPr>
            <a:normAutofit fontScale="90000"/>
          </a:bodyPr>
          <a:lstStyle/>
          <a:p>
            <a:r>
              <a:rPr lang="en-US" b="1" dirty="0"/>
              <a:t/>
            </a:r>
            <a:br>
              <a:rPr lang="en-US" b="1" dirty="0"/>
            </a:br>
            <a:r>
              <a:rPr lang="en-US" sz="3600" b="1" dirty="0">
                <a:solidFill>
                  <a:schemeClr val="bg1"/>
                </a:solidFill>
                <a:latin typeface="+mn-lt"/>
              </a:rPr>
              <a:t>Get</a:t>
            </a:r>
            <a:r>
              <a:rPr lang="en-US" b="1" dirty="0" smtClean="0">
                <a:solidFill>
                  <a:srgbClr val="FFFF00"/>
                </a:solidFill>
              </a:rPr>
              <a:t> </a:t>
            </a:r>
            <a:r>
              <a:rPr lang="en-US" sz="3600" b="1" dirty="0">
                <a:solidFill>
                  <a:schemeClr val="bg1"/>
                </a:solidFill>
                <a:latin typeface="+mn-lt"/>
              </a:rPr>
              <a:t>Data</a:t>
            </a:r>
            <a:r>
              <a:rPr lang="en-US" b="1" dirty="0" smtClean="0"/>
              <a:t> </a:t>
            </a:r>
            <a:r>
              <a:rPr lang="en-US" b="1" dirty="0"/>
              <a:t/>
            </a:r>
            <a:br>
              <a:rPr lang="en-US" b="1" dirty="0"/>
            </a:br>
            <a:endParaRPr lang="en-US" dirty="0"/>
          </a:p>
        </p:txBody>
      </p:sp>
      <p:pic>
        <p:nvPicPr>
          <p:cNvPr id="8" name="Content Placeholder 7"/>
          <p:cNvPicPr>
            <a:picLocks noGrp="1" noChangeAspect="1"/>
          </p:cNvPicPr>
          <p:nvPr>
            <p:ph idx="1"/>
          </p:nvPr>
        </p:nvPicPr>
        <p:blipFill>
          <a:blip r:embed="rId3"/>
          <a:stretch>
            <a:fillRect/>
          </a:stretch>
        </p:blipFill>
        <p:spPr>
          <a:xfrm>
            <a:off x="5852952" y="1075753"/>
            <a:ext cx="1504950" cy="2647950"/>
          </a:xfrm>
          <a:prstGeom prst="rect">
            <a:avLst/>
          </a:prstGeom>
        </p:spPr>
      </p:pic>
      <p:pic>
        <p:nvPicPr>
          <p:cNvPr id="9" name="Picture 8"/>
          <p:cNvPicPr>
            <a:picLocks noChangeAspect="1"/>
          </p:cNvPicPr>
          <p:nvPr/>
        </p:nvPicPr>
        <p:blipFill>
          <a:blip r:embed="rId4"/>
          <a:stretch>
            <a:fillRect/>
          </a:stretch>
        </p:blipFill>
        <p:spPr>
          <a:xfrm>
            <a:off x="7905750" y="1358318"/>
            <a:ext cx="4286250" cy="2209800"/>
          </a:xfrm>
          <a:prstGeom prst="rect">
            <a:avLst/>
          </a:prstGeom>
        </p:spPr>
      </p:pic>
      <p:pic>
        <p:nvPicPr>
          <p:cNvPr id="10" name="Picture 9"/>
          <p:cNvPicPr>
            <a:picLocks noChangeAspect="1"/>
          </p:cNvPicPr>
          <p:nvPr/>
        </p:nvPicPr>
        <p:blipFill>
          <a:blip r:embed="rId5"/>
          <a:stretch>
            <a:fillRect/>
          </a:stretch>
        </p:blipFill>
        <p:spPr>
          <a:xfrm>
            <a:off x="1866900" y="4067627"/>
            <a:ext cx="3390900" cy="2705100"/>
          </a:xfrm>
          <a:prstGeom prst="rect">
            <a:avLst/>
          </a:prstGeom>
        </p:spPr>
      </p:pic>
      <p:pic>
        <p:nvPicPr>
          <p:cNvPr id="11" name="Picture 10"/>
          <p:cNvPicPr>
            <a:picLocks noChangeAspect="1"/>
          </p:cNvPicPr>
          <p:nvPr/>
        </p:nvPicPr>
        <p:blipFill>
          <a:blip r:embed="rId6"/>
          <a:stretch>
            <a:fillRect/>
          </a:stretch>
        </p:blipFill>
        <p:spPr>
          <a:xfrm>
            <a:off x="7597395" y="4126823"/>
            <a:ext cx="2828925" cy="2552700"/>
          </a:xfrm>
          <a:prstGeom prst="rect">
            <a:avLst/>
          </a:prstGeom>
        </p:spPr>
      </p:pic>
      <p:pic>
        <p:nvPicPr>
          <p:cNvPr id="5" name="Picture 4"/>
          <p:cNvPicPr>
            <a:picLocks noChangeAspect="1"/>
          </p:cNvPicPr>
          <p:nvPr/>
        </p:nvPicPr>
        <p:blipFill>
          <a:blip r:embed="rId7"/>
          <a:stretch>
            <a:fillRect/>
          </a:stretch>
        </p:blipFill>
        <p:spPr>
          <a:xfrm>
            <a:off x="0" y="776462"/>
            <a:ext cx="5941849" cy="3074321"/>
          </a:xfrm>
          <a:prstGeom prst="rect">
            <a:avLst/>
          </a:prstGeom>
        </p:spPr>
      </p:pic>
    </p:spTree>
    <p:extLst>
      <p:ext uri="{BB962C8B-B14F-4D97-AF65-F5344CB8AC3E}">
        <p14:creationId xmlns:p14="http://schemas.microsoft.com/office/powerpoint/2010/main" val="22496385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Feature Engineering/extraction">
            <a:extLst>
              <a:ext uri="{FF2B5EF4-FFF2-40B4-BE49-F238E27FC236}">
                <a16:creationId xmlns="" xmlns:a16="http://schemas.microsoft.com/office/drawing/2014/main" id="{9B73167A-A9C1-443C-BCC9-BF8A0BA5C7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3463" y="914401"/>
            <a:ext cx="9785074" cy="50326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5E6EAB89-94E0-4DC0-9A21-936678BAE4BA}"/>
              </a:ext>
            </a:extLst>
          </p:cNvPr>
          <p:cNvSpPr txBox="1"/>
          <p:nvPr/>
        </p:nvSpPr>
        <p:spPr>
          <a:xfrm>
            <a:off x="7096" y="60740"/>
            <a:ext cx="8603504" cy="707886"/>
          </a:xfrm>
          <a:prstGeom prst="rect">
            <a:avLst/>
          </a:prstGeom>
          <a:noFill/>
        </p:spPr>
        <p:txBody>
          <a:bodyPr wrap="square" rtlCol="0">
            <a:spAutoFit/>
          </a:bodyPr>
          <a:lstStyle/>
          <a:p>
            <a:r>
              <a:rPr lang="en-US" sz="3200" b="1" dirty="0">
                <a:solidFill>
                  <a:schemeClr val="bg1"/>
                </a:solidFill>
                <a:ea typeface="+mj-ea"/>
                <a:cs typeface="+mj-cs"/>
              </a:rPr>
              <a:t>Cleaning</a:t>
            </a:r>
            <a:r>
              <a:rPr lang="en-US" sz="4000" b="1" dirty="0" smtClean="0">
                <a:solidFill>
                  <a:srgbClr val="FFFF00"/>
                </a:solidFill>
                <a:latin typeface="+mj-lt"/>
              </a:rPr>
              <a:t> </a:t>
            </a:r>
            <a:r>
              <a:rPr lang="en-US" sz="3200" b="1" dirty="0">
                <a:solidFill>
                  <a:schemeClr val="bg1"/>
                </a:solidFill>
                <a:ea typeface="+mj-ea"/>
                <a:cs typeface="+mj-cs"/>
              </a:rPr>
              <a:t>and</a:t>
            </a:r>
            <a:r>
              <a:rPr lang="en-US" sz="4000" b="1" dirty="0" smtClean="0">
                <a:solidFill>
                  <a:srgbClr val="FFFF00"/>
                </a:solidFill>
                <a:latin typeface="+mj-lt"/>
              </a:rPr>
              <a:t> </a:t>
            </a:r>
            <a:r>
              <a:rPr lang="en-US" sz="3200" b="1" dirty="0">
                <a:solidFill>
                  <a:schemeClr val="bg1"/>
                </a:solidFill>
                <a:ea typeface="+mj-ea"/>
                <a:cs typeface="+mj-cs"/>
              </a:rPr>
              <a:t>preparing</a:t>
            </a:r>
            <a:r>
              <a:rPr lang="en-US" sz="4000" b="1" dirty="0" smtClean="0">
                <a:solidFill>
                  <a:srgbClr val="FFFF00"/>
                </a:solidFill>
                <a:latin typeface="+mj-lt"/>
              </a:rPr>
              <a:t> </a:t>
            </a:r>
            <a:r>
              <a:rPr lang="en-US" sz="3200" b="1" dirty="0">
                <a:solidFill>
                  <a:schemeClr val="bg1"/>
                </a:solidFill>
                <a:ea typeface="+mj-ea"/>
                <a:cs typeface="+mj-cs"/>
              </a:rPr>
              <a:t>(Features)</a:t>
            </a:r>
          </a:p>
        </p:txBody>
      </p:sp>
    </p:spTree>
    <p:extLst>
      <p:ext uri="{BB962C8B-B14F-4D97-AF65-F5344CB8AC3E}">
        <p14:creationId xmlns:p14="http://schemas.microsoft.com/office/powerpoint/2010/main" val="42518481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3DF04D6-CDBE-4F97-9A99-588768DD7F78}"/>
              </a:ext>
            </a:extLst>
          </p:cNvPr>
          <p:cNvSpPr>
            <a:spLocks noGrp="1"/>
          </p:cNvSpPr>
          <p:nvPr>
            <p:ph type="title"/>
          </p:nvPr>
        </p:nvSpPr>
        <p:spPr/>
        <p:txBody>
          <a:bodyPr>
            <a:normAutofit/>
          </a:bodyPr>
          <a:lstStyle/>
          <a:p>
            <a:r>
              <a:rPr lang="en-US" dirty="0" smtClean="0"/>
              <a:t>Train Model (Model </a:t>
            </a:r>
            <a:r>
              <a:rPr lang="en-US" dirty="0"/>
              <a:t>Building – a search </a:t>
            </a:r>
            <a:r>
              <a:rPr lang="en-US" dirty="0" smtClean="0"/>
              <a:t>problem)</a:t>
            </a:r>
            <a:endParaRPr lang="en-US" dirty="0"/>
          </a:p>
        </p:txBody>
      </p:sp>
      <p:sp>
        <p:nvSpPr>
          <p:cNvPr id="73" name="Text Placeholder 2">
            <a:extLst>
              <a:ext uri="{FF2B5EF4-FFF2-40B4-BE49-F238E27FC236}">
                <a16:creationId xmlns:a16="http://schemas.microsoft.com/office/drawing/2014/main" xmlns="" id="{CA36F1A8-AB69-4CBA-96F3-7C13A52587C2}"/>
              </a:ext>
            </a:extLst>
          </p:cNvPr>
          <p:cNvSpPr txBox="1">
            <a:spLocks/>
          </p:cNvSpPr>
          <p:nvPr/>
        </p:nvSpPr>
        <p:spPr>
          <a:xfrm>
            <a:off x="359695" y="1550471"/>
            <a:ext cx="10952876" cy="4129863"/>
          </a:xfrm>
          <a:prstGeom prst="rect">
            <a:avLst/>
          </a:prstGeom>
        </p:spPr>
        <p:txBody>
          <a:bodyPr vert="horz" lIns="91440" tIns="45720" rIns="91440" bIns="45720" rtlCol="0">
            <a:normAutofit/>
          </a:bodyPr>
          <a:lstStyle>
            <a:lvl1pPr marL="341367" marR="0" indent="-341367" algn="l" defTabSz="609585" rtl="0" eaLnBrk="1" fontAlgn="auto" latinLnBrk="0" hangingPunct="1">
              <a:lnSpc>
                <a:spcPct val="100000"/>
              </a:lnSpc>
              <a:spcBef>
                <a:spcPct val="20000"/>
              </a:spcBef>
              <a:spcAft>
                <a:spcPts val="0"/>
              </a:spcAft>
              <a:buClr>
                <a:schemeClr val="accent1"/>
              </a:buClr>
              <a:buSzTx/>
              <a:buFont typeface="Arial"/>
              <a:buChar char="•"/>
              <a:tabLst/>
              <a:defRPr sz="3200" kern="1200" baseline="0">
                <a:solidFill>
                  <a:schemeClr val="tx1"/>
                </a:solidFill>
                <a:latin typeface="+mn-lt"/>
                <a:ea typeface="+mn-ea"/>
                <a:cs typeface="+mn-cs"/>
              </a:defRPr>
            </a:lvl1pPr>
            <a:lvl2pPr marL="731502" indent="-380990" algn="l" defTabSz="914400" rtl="0" eaLnBrk="1" latinLnBrk="0" hangingPunct="1">
              <a:lnSpc>
                <a:spcPct val="90000"/>
              </a:lnSpc>
              <a:spcBef>
                <a:spcPts val="500"/>
              </a:spcBef>
              <a:buClr>
                <a:schemeClr val="accent1"/>
              </a:buClr>
              <a:buSzPct val="75000"/>
              <a:buFont typeface="Courier New"/>
              <a:buChar char="o"/>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097253" indent="-304792" algn="l" defTabSz="914400" rtl="0" eaLnBrk="1" latinLnBrk="0" hangingPunct="1">
              <a:lnSpc>
                <a:spcPct val="90000"/>
              </a:lnSpc>
              <a:spcBef>
                <a:spcPts val="500"/>
              </a:spcBef>
              <a:buClr>
                <a:schemeClr val="accent1"/>
              </a:buClr>
              <a:buFont typeface="Arial"/>
              <a:buChar char="•"/>
              <a:defRPr sz="1800" kern="1200">
                <a:solidFill>
                  <a:schemeClr val="tx1"/>
                </a:solidFill>
                <a:latin typeface="+mn-lt"/>
                <a:ea typeface="+mn-ea"/>
                <a:cs typeface="+mn-cs"/>
              </a:defRPr>
            </a:lvl4pPr>
            <a:lvl5pPr marL="1402045" indent="-304792" algn="l" defTabSz="914400" rtl="0" eaLnBrk="1" latinLnBrk="0" hangingPunct="1">
              <a:lnSpc>
                <a:spcPct val="90000"/>
              </a:lnSpc>
              <a:spcBef>
                <a:spcPts val="0"/>
              </a:spcBef>
              <a:buClr>
                <a:schemeClr val="accent1"/>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r>
              <a:rPr kumimoji="0" lang="de-DE" sz="3200" b="0" i="0" u="none" strike="noStrike" kern="1200" cap="none" spc="0" normalizeH="0" baseline="0" noProof="0" dirty="0">
                <a:ln>
                  <a:noFill/>
                </a:ln>
                <a:solidFill>
                  <a:sysClr val="windowText" lastClr="000000"/>
                </a:solidFill>
                <a:effectLst/>
                <a:uLnTx/>
                <a:uFillTx/>
                <a:latin typeface="Calibri"/>
                <a:ea typeface="+mn-ea"/>
                <a:cs typeface="+mn-cs"/>
              </a:rPr>
              <a:t>Which type of model is most suitable for this data?</a:t>
            </a:r>
          </a:p>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de-DE"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de-DE"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de-DE"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de-DE"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4" name="Group 73">
            <a:extLst>
              <a:ext uri="{FF2B5EF4-FFF2-40B4-BE49-F238E27FC236}">
                <a16:creationId xmlns:a16="http://schemas.microsoft.com/office/drawing/2014/main" xmlns="" id="{A74B3E89-D232-43EA-BDA9-2AC1AB4F2AC0}"/>
              </a:ext>
            </a:extLst>
          </p:cNvPr>
          <p:cNvGrpSpPr/>
          <p:nvPr/>
        </p:nvGrpSpPr>
        <p:grpSpPr>
          <a:xfrm>
            <a:off x="729177" y="2776384"/>
            <a:ext cx="3460955" cy="2467897"/>
            <a:chOff x="1376516" y="2238440"/>
            <a:chExt cx="3460955" cy="2467897"/>
          </a:xfrm>
        </p:grpSpPr>
        <p:grpSp>
          <p:nvGrpSpPr>
            <p:cNvPr id="75" name="Group 74">
              <a:extLst>
                <a:ext uri="{FF2B5EF4-FFF2-40B4-BE49-F238E27FC236}">
                  <a16:creationId xmlns:a16="http://schemas.microsoft.com/office/drawing/2014/main" xmlns="" id="{4F89F53A-4D6E-4B58-8B45-C9C46F790811}"/>
                </a:ext>
              </a:extLst>
            </p:cNvPr>
            <p:cNvGrpSpPr/>
            <p:nvPr/>
          </p:nvGrpSpPr>
          <p:grpSpPr>
            <a:xfrm>
              <a:off x="1376516" y="2238440"/>
              <a:ext cx="3460955" cy="2467897"/>
              <a:chOff x="2025445" y="2064774"/>
              <a:chExt cx="3460955" cy="2467897"/>
            </a:xfrm>
          </p:grpSpPr>
          <p:cxnSp>
            <p:nvCxnSpPr>
              <p:cNvPr id="100" name="Straight Arrow Connector 99">
                <a:extLst>
                  <a:ext uri="{FF2B5EF4-FFF2-40B4-BE49-F238E27FC236}">
                    <a16:creationId xmlns:a16="http://schemas.microsoft.com/office/drawing/2014/main" xmlns="" id="{2DA4A82C-569E-4FA4-B620-4705CE17DB0C}"/>
                  </a:ext>
                </a:extLst>
              </p:cNvPr>
              <p:cNvCxnSpPr/>
              <p:nvPr/>
            </p:nvCxnSpPr>
            <p:spPr>
              <a:xfrm>
                <a:off x="2025445" y="4532671"/>
                <a:ext cx="3460955" cy="0"/>
              </a:xfrm>
              <a:prstGeom prst="straightConnector1">
                <a:avLst/>
              </a:prstGeom>
              <a:noFill/>
              <a:ln w="6350" cap="flat" cmpd="sng" algn="ctr">
                <a:solidFill>
                  <a:sysClr val="windowText" lastClr="000000"/>
                </a:solidFill>
                <a:prstDash val="solid"/>
                <a:miter lim="800000"/>
                <a:tailEnd type="triangle"/>
              </a:ln>
              <a:effectLst/>
            </p:spPr>
          </p:cxnSp>
          <p:cxnSp>
            <p:nvCxnSpPr>
              <p:cNvPr id="101" name="Straight Arrow Connector 100">
                <a:extLst>
                  <a:ext uri="{FF2B5EF4-FFF2-40B4-BE49-F238E27FC236}">
                    <a16:creationId xmlns:a16="http://schemas.microsoft.com/office/drawing/2014/main" xmlns="" id="{250F96B4-6050-4AA3-8F70-877ECA1685F1}"/>
                  </a:ext>
                </a:extLst>
              </p:cNvPr>
              <p:cNvCxnSpPr>
                <a:cxnSpLocks/>
              </p:cNvCxnSpPr>
              <p:nvPr/>
            </p:nvCxnSpPr>
            <p:spPr>
              <a:xfrm flipV="1">
                <a:off x="2025445" y="2064774"/>
                <a:ext cx="0" cy="2467897"/>
              </a:xfrm>
              <a:prstGeom prst="straightConnector1">
                <a:avLst/>
              </a:prstGeom>
              <a:noFill/>
              <a:ln w="6350" cap="flat" cmpd="sng" algn="ctr">
                <a:solidFill>
                  <a:sysClr val="windowText" lastClr="000000"/>
                </a:solidFill>
                <a:prstDash val="solid"/>
                <a:miter lim="800000"/>
                <a:tailEnd type="triangle"/>
              </a:ln>
              <a:effectLst/>
            </p:spPr>
          </p:cxnSp>
        </p:grpSp>
        <p:sp>
          <p:nvSpPr>
            <p:cNvPr id="76" name="Oval 75">
              <a:extLst>
                <a:ext uri="{FF2B5EF4-FFF2-40B4-BE49-F238E27FC236}">
                  <a16:creationId xmlns:a16="http://schemas.microsoft.com/office/drawing/2014/main" xmlns="" id="{99CF1104-BD1A-43AD-B8BF-A7BE12E6A8E1}"/>
                </a:ext>
              </a:extLst>
            </p:cNvPr>
            <p:cNvSpPr/>
            <p:nvPr/>
          </p:nvSpPr>
          <p:spPr>
            <a:xfrm>
              <a:off x="2031999" y="317172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77" name="Oval 76">
              <a:extLst>
                <a:ext uri="{FF2B5EF4-FFF2-40B4-BE49-F238E27FC236}">
                  <a16:creationId xmlns:a16="http://schemas.microsoft.com/office/drawing/2014/main" xmlns="" id="{BB215854-B4A6-4478-BFEB-51A401C8B751}"/>
                </a:ext>
              </a:extLst>
            </p:cNvPr>
            <p:cNvSpPr/>
            <p:nvPr/>
          </p:nvSpPr>
          <p:spPr>
            <a:xfrm>
              <a:off x="1781187" y="3007172"/>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78" name="Oval 77">
              <a:extLst>
                <a:ext uri="{FF2B5EF4-FFF2-40B4-BE49-F238E27FC236}">
                  <a16:creationId xmlns:a16="http://schemas.microsoft.com/office/drawing/2014/main" xmlns="" id="{03FC6445-B705-4BFF-A593-354AF764D078}"/>
                </a:ext>
              </a:extLst>
            </p:cNvPr>
            <p:cNvSpPr/>
            <p:nvPr/>
          </p:nvSpPr>
          <p:spPr>
            <a:xfrm>
              <a:off x="1562099" y="348922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79" name="Oval 78">
              <a:extLst>
                <a:ext uri="{FF2B5EF4-FFF2-40B4-BE49-F238E27FC236}">
                  <a16:creationId xmlns:a16="http://schemas.microsoft.com/office/drawing/2014/main" xmlns="" id="{9A0C91DE-7DB4-470F-A837-7FE5D165DB0D}"/>
                </a:ext>
              </a:extLst>
            </p:cNvPr>
            <p:cNvSpPr/>
            <p:nvPr/>
          </p:nvSpPr>
          <p:spPr>
            <a:xfrm>
              <a:off x="1544401" y="3746501"/>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0" name="Oval 79">
              <a:extLst>
                <a:ext uri="{FF2B5EF4-FFF2-40B4-BE49-F238E27FC236}">
                  <a16:creationId xmlns:a16="http://schemas.microsoft.com/office/drawing/2014/main" xmlns="" id="{999A315F-C139-4119-9221-82B98FCC46AB}"/>
                </a:ext>
              </a:extLst>
            </p:cNvPr>
            <p:cNvSpPr/>
            <p:nvPr/>
          </p:nvSpPr>
          <p:spPr>
            <a:xfrm>
              <a:off x="1866899" y="379402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1" name="Oval 80">
              <a:extLst>
                <a:ext uri="{FF2B5EF4-FFF2-40B4-BE49-F238E27FC236}">
                  <a16:creationId xmlns:a16="http://schemas.microsoft.com/office/drawing/2014/main" xmlns="" id="{04002131-26AB-4284-9520-C24FAE0EC67D}"/>
                </a:ext>
              </a:extLst>
            </p:cNvPr>
            <p:cNvSpPr/>
            <p:nvPr/>
          </p:nvSpPr>
          <p:spPr>
            <a:xfrm>
              <a:off x="2223398" y="2652040"/>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2" name="Oval 81">
              <a:extLst>
                <a:ext uri="{FF2B5EF4-FFF2-40B4-BE49-F238E27FC236}">
                  <a16:creationId xmlns:a16="http://schemas.microsoft.com/office/drawing/2014/main" xmlns="" id="{13779F87-5771-41D7-8827-D25E97530E1A}"/>
                </a:ext>
              </a:extLst>
            </p:cNvPr>
            <p:cNvSpPr/>
            <p:nvPr/>
          </p:nvSpPr>
          <p:spPr>
            <a:xfrm>
              <a:off x="2285999" y="304472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3" name="Oval 82">
              <a:extLst>
                <a:ext uri="{FF2B5EF4-FFF2-40B4-BE49-F238E27FC236}">
                  <a16:creationId xmlns:a16="http://schemas.microsoft.com/office/drawing/2014/main" xmlns="" id="{48647B3F-06F1-48EF-A0F5-C6BF079E245C}"/>
                </a:ext>
              </a:extLst>
            </p:cNvPr>
            <p:cNvSpPr/>
            <p:nvPr/>
          </p:nvSpPr>
          <p:spPr>
            <a:xfrm>
              <a:off x="2819074" y="307012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4" name="Oval 83">
              <a:extLst>
                <a:ext uri="{FF2B5EF4-FFF2-40B4-BE49-F238E27FC236}">
                  <a16:creationId xmlns:a16="http://schemas.microsoft.com/office/drawing/2014/main" xmlns="" id="{57FF64A7-E6AE-4EC0-A57B-3952C02A11B7}"/>
                </a:ext>
              </a:extLst>
            </p:cNvPr>
            <p:cNvSpPr/>
            <p:nvPr/>
          </p:nvSpPr>
          <p:spPr>
            <a:xfrm>
              <a:off x="2590799" y="334952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5" name="Oval 84">
              <a:extLst>
                <a:ext uri="{FF2B5EF4-FFF2-40B4-BE49-F238E27FC236}">
                  <a16:creationId xmlns:a16="http://schemas.microsoft.com/office/drawing/2014/main" xmlns="" id="{6DA8A75C-6C44-45B9-A8B9-7D540949FB5C}"/>
                </a:ext>
              </a:extLst>
            </p:cNvPr>
            <p:cNvSpPr/>
            <p:nvPr/>
          </p:nvSpPr>
          <p:spPr>
            <a:xfrm>
              <a:off x="2223398" y="3503935"/>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6" name="Oval 85">
              <a:extLst>
                <a:ext uri="{FF2B5EF4-FFF2-40B4-BE49-F238E27FC236}">
                  <a16:creationId xmlns:a16="http://schemas.microsoft.com/office/drawing/2014/main" xmlns="" id="{7D515F36-C4EA-4D61-AE65-398F99932FC1}"/>
                </a:ext>
              </a:extLst>
            </p:cNvPr>
            <p:cNvSpPr/>
            <p:nvPr/>
          </p:nvSpPr>
          <p:spPr>
            <a:xfrm>
              <a:off x="2120899" y="366702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7" name="Oval 86">
              <a:extLst>
                <a:ext uri="{FF2B5EF4-FFF2-40B4-BE49-F238E27FC236}">
                  <a16:creationId xmlns:a16="http://schemas.microsoft.com/office/drawing/2014/main" xmlns="" id="{41BB9C77-3D09-4ABE-B7FB-EFB87AAF1054}"/>
                </a:ext>
              </a:extLst>
            </p:cNvPr>
            <p:cNvSpPr/>
            <p:nvPr/>
          </p:nvSpPr>
          <p:spPr>
            <a:xfrm>
              <a:off x="2273299" y="381942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8" name="Oval 87">
              <a:extLst>
                <a:ext uri="{FF2B5EF4-FFF2-40B4-BE49-F238E27FC236}">
                  <a16:creationId xmlns:a16="http://schemas.microsoft.com/office/drawing/2014/main" xmlns="" id="{C424C464-96C5-4967-8D28-2A375D7502AC}"/>
                </a:ext>
              </a:extLst>
            </p:cNvPr>
            <p:cNvSpPr/>
            <p:nvPr/>
          </p:nvSpPr>
          <p:spPr>
            <a:xfrm>
              <a:off x="4241799" y="376862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89" name="Oval 88">
              <a:extLst>
                <a:ext uri="{FF2B5EF4-FFF2-40B4-BE49-F238E27FC236}">
                  <a16:creationId xmlns:a16="http://schemas.microsoft.com/office/drawing/2014/main" xmlns="" id="{41D86939-8AD4-4493-B4D5-A7EB4B284F3D}"/>
                </a:ext>
              </a:extLst>
            </p:cNvPr>
            <p:cNvSpPr/>
            <p:nvPr/>
          </p:nvSpPr>
          <p:spPr>
            <a:xfrm>
              <a:off x="3614905" y="416191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0" name="Oval 89">
              <a:extLst>
                <a:ext uri="{FF2B5EF4-FFF2-40B4-BE49-F238E27FC236}">
                  <a16:creationId xmlns:a16="http://schemas.microsoft.com/office/drawing/2014/main" xmlns="" id="{86A6F15D-F293-4CFA-BB59-709DD133457F}"/>
                </a:ext>
              </a:extLst>
            </p:cNvPr>
            <p:cNvSpPr/>
            <p:nvPr/>
          </p:nvSpPr>
          <p:spPr>
            <a:xfrm>
              <a:off x="3594585" y="3847281"/>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1" name="Oval 90">
              <a:extLst>
                <a:ext uri="{FF2B5EF4-FFF2-40B4-BE49-F238E27FC236}">
                  <a16:creationId xmlns:a16="http://schemas.microsoft.com/office/drawing/2014/main" xmlns="" id="{F8136A5E-7D44-4453-9C00-A2010F94DD1F}"/>
                </a:ext>
              </a:extLst>
            </p:cNvPr>
            <p:cNvSpPr/>
            <p:nvPr/>
          </p:nvSpPr>
          <p:spPr>
            <a:xfrm>
              <a:off x="3872255" y="3628720"/>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2" name="Oval 91">
              <a:extLst>
                <a:ext uri="{FF2B5EF4-FFF2-40B4-BE49-F238E27FC236}">
                  <a16:creationId xmlns:a16="http://schemas.microsoft.com/office/drawing/2014/main" xmlns="" id="{986033CF-FE8E-451F-AF9E-C355623366DE}"/>
                </a:ext>
              </a:extLst>
            </p:cNvPr>
            <p:cNvSpPr/>
            <p:nvPr/>
          </p:nvSpPr>
          <p:spPr>
            <a:xfrm>
              <a:off x="3243903" y="3920971"/>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3" name="Oval 92">
              <a:extLst>
                <a:ext uri="{FF2B5EF4-FFF2-40B4-BE49-F238E27FC236}">
                  <a16:creationId xmlns:a16="http://schemas.microsoft.com/office/drawing/2014/main" xmlns="" id="{EBA92B33-CC6D-4D23-8E55-D5B09DE2CF4A}"/>
                </a:ext>
              </a:extLst>
            </p:cNvPr>
            <p:cNvSpPr/>
            <p:nvPr/>
          </p:nvSpPr>
          <p:spPr>
            <a:xfrm>
              <a:off x="3826535" y="404761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4" name="Oval 93">
              <a:extLst>
                <a:ext uri="{FF2B5EF4-FFF2-40B4-BE49-F238E27FC236}">
                  <a16:creationId xmlns:a16="http://schemas.microsoft.com/office/drawing/2014/main" xmlns="" id="{15A7EABA-BBB7-4FF2-8F9E-AD609169240F}"/>
                </a:ext>
              </a:extLst>
            </p:cNvPr>
            <p:cNvSpPr/>
            <p:nvPr/>
          </p:nvSpPr>
          <p:spPr>
            <a:xfrm>
              <a:off x="4495799" y="364162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5" name="Oval 94">
              <a:extLst>
                <a:ext uri="{FF2B5EF4-FFF2-40B4-BE49-F238E27FC236}">
                  <a16:creationId xmlns:a16="http://schemas.microsoft.com/office/drawing/2014/main" xmlns="" id="{87AFAE31-F054-4F44-9F43-D57A43C61341}"/>
                </a:ext>
              </a:extLst>
            </p:cNvPr>
            <p:cNvSpPr/>
            <p:nvPr/>
          </p:nvSpPr>
          <p:spPr>
            <a:xfrm>
              <a:off x="3335343" y="4078962"/>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6" name="Oval 95">
              <a:extLst>
                <a:ext uri="{FF2B5EF4-FFF2-40B4-BE49-F238E27FC236}">
                  <a16:creationId xmlns:a16="http://schemas.microsoft.com/office/drawing/2014/main" xmlns="" id="{59C108F2-6B89-4B6A-87C3-61C06ED1D119}"/>
                </a:ext>
              </a:extLst>
            </p:cNvPr>
            <p:cNvSpPr/>
            <p:nvPr/>
          </p:nvSpPr>
          <p:spPr>
            <a:xfrm>
              <a:off x="3971314" y="401033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7" name="Oval 96">
              <a:extLst>
                <a:ext uri="{FF2B5EF4-FFF2-40B4-BE49-F238E27FC236}">
                  <a16:creationId xmlns:a16="http://schemas.microsoft.com/office/drawing/2014/main" xmlns="" id="{C8AA617F-D9BE-45C5-8F51-3E9AFC31851F}"/>
                </a:ext>
              </a:extLst>
            </p:cNvPr>
            <p:cNvSpPr/>
            <p:nvPr/>
          </p:nvSpPr>
          <p:spPr>
            <a:xfrm>
              <a:off x="3105337" y="3657330"/>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8" name="Oval 97">
              <a:extLst>
                <a:ext uri="{FF2B5EF4-FFF2-40B4-BE49-F238E27FC236}">
                  <a16:creationId xmlns:a16="http://schemas.microsoft.com/office/drawing/2014/main" xmlns="" id="{9C6B064F-1A31-4801-AA2B-F51AD306746B}"/>
                </a:ext>
              </a:extLst>
            </p:cNvPr>
            <p:cNvSpPr/>
            <p:nvPr/>
          </p:nvSpPr>
          <p:spPr>
            <a:xfrm>
              <a:off x="3668244" y="381942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sp>
          <p:nvSpPr>
            <p:cNvPr id="99" name="Oval 98">
              <a:extLst>
                <a:ext uri="{FF2B5EF4-FFF2-40B4-BE49-F238E27FC236}">
                  <a16:creationId xmlns:a16="http://schemas.microsoft.com/office/drawing/2014/main" xmlns="" id="{CDDBBE04-A331-4CC2-A2F2-444F806ACBD4}"/>
                </a:ext>
              </a:extLst>
            </p:cNvPr>
            <p:cNvSpPr/>
            <p:nvPr/>
          </p:nvSpPr>
          <p:spPr>
            <a:xfrm>
              <a:off x="3438457" y="3391039"/>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xmlns="" id="{B19B5D3E-70FE-4CCC-8F5B-4AAA5BE7F566}"/>
              </a:ext>
            </a:extLst>
          </p:cNvPr>
          <p:cNvGrpSpPr/>
          <p:nvPr/>
        </p:nvGrpSpPr>
        <p:grpSpPr>
          <a:xfrm>
            <a:off x="4742424" y="2807930"/>
            <a:ext cx="3460955" cy="2467897"/>
            <a:chOff x="5605616" y="2225740"/>
            <a:chExt cx="3460955" cy="2467897"/>
          </a:xfrm>
        </p:grpSpPr>
        <p:grpSp>
          <p:nvGrpSpPr>
            <p:cNvPr id="103" name="Group 102">
              <a:extLst>
                <a:ext uri="{FF2B5EF4-FFF2-40B4-BE49-F238E27FC236}">
                  <a16:creationId xmlns:a16="http://schemas.microsoft.com/office/drawing/2014/main" xmlns="" id="{3E0C1C5D-A1E6-41A9-A795-FDC118E78B69}"/>
                </a:ext>
              </a:extLst>
            </p:cNvPr>
            <p:cNvGrpSpPr/>
            <p:nvPr/>
          </p:nvGrpSpPr>
          <p:grpSpPr>
            <a:xfrm>
              <a:off x="5605616" y="2225740"/>
              <a:ext cx="3460955" cy="2467897"/>
              <a:chOff x="2025445" y="2064774"/>
              <a:chExt cx="3460955" cy="2467897"/>
            </a:xfrm>
          </p:grpSpPr>
          <p:cxnSp>
            <p:nvCxnSpPr>
              <p:cNvPr id="128" name="Straight Arrow Connector 127">
                <a:extLst>
                  <a:ext uri="{FF2B5EF4-FFF2-40B4-BE49-F238E27FC236}">
                    <a16:creationId xmlns:a16="http://schemas.microsoft.com/office/drawing/2014/main" xmlns="" id="{5FF2BD68-328B-43DC-ADCD-9043ECCB5965}"/>
                  </a:ext>
                </a:extLst>
              </p:cNvPr>
              <p:cNvCxnSpPr/>
              <p:nvPr/>
            </p:nvCxnSpPr>
            <p:spPr>
              <a:xfrm>
                <a:off x="2025445" y="4532671"/>
                <a:ext cx="3460955" cy="0"/>
              </a:xfrm>
              <a:prstGeom prst="straightConnector1">
                <a:avLst/>
              </a:prstGeom>
              <a:noFill/>
              <a:ln w="6350" cap="flat" cmpd="sng" algn="ctr">
                <a:solidFill>
                  <a:sysClr val="windowText" lastClr="000000"/>
                </a:solidFill>
                <a:prstDash val="solid"/>
                <a:miter lim="800000"/>
                <a:tailEnd type="triangle"/>
              </a:ln>
              <a:effectLst/>
            </p:spPr>
          </p:cxnSp>
          <p:cxnSp>
            <p:nvCxnSpPr>
              <p:cNvPr id="129" name="Straight Arrow Connector 128">
                <a:extLst>
                  <a:ext uri="{FF2B5EF4-FFF2-40B4-BE49-F238E27FC236}">
                    <a16:creationId xmlns:a16="http://schemas.microsoft.com/office/drawing/2014/main" xmlns="" id="{267B4B61-9ED5-4679-893D-576F3D357840}"/>
                  </a:ext>
                </a:extLst>
              </p:cNvPr>
              <p:cNvCxnSpPr>
                <a:cxnSpLocks/>
              </p:cNvCxnSpPr>
              <p:nvPr/>
            </p:nvCxnSpPr>
            <p:spPr>
              <a:xfrm flipV="1">
                <a:off x="2025445" y="2064774"/>
                <a:ext cx="0" cy="2467897"/>
              </a:xfrm>
              <a:prstGeom prst="straightConnector1">
                <a:avLst/>
              </a:prstGeom>
              <a:noFill/>
              <a:ln w="6350" cap="flat" cmpd="sng" algn="ctr">
                <a:solidFill>
                  <a:sysClr val="windowText" lastClr="000000"/>
                </a:solidFill>
                <a:prstDash val="solid"/>
                <a:miter lim="800000"/>
                <a:tailEnd type="triangle"/>
              </a:ln>
              <a:effectLst/>
            </p:spPr>
          </p:cxnSp>
        </p:grpSp>
        <p:sp>
          <p:nvSpPr>
            <p:cNvPr id="104" name="Oval 103">
              <a:extLst>
                <a:ext uri="{FF2B5EF4-FFF2-40B4-BE49-F238E27FC236}">
                  <a16:creationId xmlns:a16="http://schemas.microsoft.com/office/drawing/2014/main" xmlns="" id="{D9EEFD1D-7D05-4619-9DEC-4AE610394EC5}"/>
                </a:ext>
              </a:extLst>
            </p:cNvPr>
            <p:cNvSpPr/>
            <p:nvPr/>
          </p:nvSpPr>
          <p:spPr>
            <a:xfrm>
              <a:off x="6086499" y="2752762"/>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5" name="Oval 104">
              <a:extLst>
                <a:ext uri="{FF2B5EF4-FFF2-40B4-BE49-F238E27FC236}">
                  <a16:creationId xmlns:a16="http://schemas.microsoft.com/office/drawing/2014/main" xmlns="" id="{598A6B41-AD7E-4B61-88C8-8CC1EF53DF0C}"/>
                </a:ext>
              </a:extLst>
            </p:cNvPr>
            <p:cNvSpPr/>
            <p:nvPr/>
          </p:nvSpPr>
          <p:spPr>
            <a:xfrm>
              <a:off x="7696170" y="3096140"/>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6" name="Oval 105">
              <a:extLst>
                <a:ext uri="{FF2B5EF4-FFF2-40B4-BE49-F238E27FC236}">
                  <a16:creationId xmlns:a16="http://schemas.microsoft.com/office/drawing/2014/main" xmlns="" id="{F308F30E-54CB-4D57-AC0F-993C51698DC1}"/>
                </a:ext>
              </a:extLst>
            </p:cNvPr>
            <p:cNvSpPr/>
            <p:nvPr/>
          </p:nvSpPr>
          <p:spPr>
            <a:xfrm>
              <a:off x="6040779" y="352691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7" name="Oval 106">
              <a:extLst>
                <a:ext uri="{FF2B5EF4-FFF2-40B4-BE49-F238E27FC236}">
                  <a16:creationId xmlns:a16="http://schemas.microsoft.com/office/drawing/2014/main" xmlns="" id="{5C75F178-5DDB-467D-89F5-7BE424AA56F9}"/>
                </a:ext>
              </a:extLst>
            </p:cNvPr>
            <p:cNvSpPr/>
            <p:nvPr/>
          </p:nvSpPr>
          <p:spPr>
            <a:xfrm>
              <a:off x="6575249" y="4053650"/>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 name="Oval 107">
              <a:extLst>
                <a:ext uri="{FF2B5EF4-FFF2-40B4-BE49-F238E27FC236}">
                  <a16:creationId xmlns:a16="http://schemas.microsoft.com/office/drawing/2014/main" xmlns="" id="{A6491A10-6F6F-4F04-BB59-CB3ADA5992ED}"/>
                </a:ext>
              </a:extLst>
            </p:cNvPr>
            <p:cNvSpPr/>
            <p:nvPr/>
          </p:nvSpPr>
          <p:spPr>
            <a:xfrm>
              <a:off x="6220782" y="3826574"/>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9" name="Oval 108">
              <a:extLst>
                <a:ext uri="{FF2B5EF4-FFF2-40B4-BE49-F238E27FC236}">
                  <a16:creationId xmlns:a16="http://schemas.microsoft.com/office/drawing/2014/main" xmlns="" id="{97523D0D-022A-44FF-854C-9FB6D799927A}"/>
                </a:ext>
              </a:extLst>
            </p:cNvPr>
            <p:cNvSpPr/>
            <p:nvPr/>
          </p:nvSpPr>
          <p:spPr>
            <a:xfrm>
              <a:off x="6378207" y="2436082"/>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0" name="Oval 109">
              <a:extLst>
                <a:ext uri="{FF2B5EF4-FFF2-40B4-BE49-F238E27FC236}">
                  <a16:creationId xmlns:a16="http://schemas.microsoft.com/office/drawing/2014/main" xmlns="" id="{A59DDB69-7318-43C8-9208-634A3CDC3A27}"/>
                </a:ext>
              </a:extLst>
            </p:cNvPr>
            <p:cNvSpPr/>
            <p:nvPr/>
          </p:nvSpPr>
          <p:spPr>
            <a:xfrm>
              <a:off x="5791441" y="3184630"/>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1" name="Oval 110">
              <a:extLst>
                <a:ext uri="{FF2B5EF4-FFF2-40B4-BE49-F238E27FC236}">
                  <a16:creationId xmlns:a16="http://schemas.microsoft.com/office/drawing/2014/main" xmlns="" id="{89798C51-4673-4DEB-9149-68E242559C5F}"/>
                </a:ext>
              </a:extLst>
            </p:cNvPr>
            <p:cNvSpPr/>
            <p:nvPr/>
          </p:nvSpPr>
          <p:spPr>
            <a:xfrm>
              <a:off x="6817519" y="2384930"/>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2" name="Oval 111">
              <a:extLst>
                <a:ext uri="{FF2B5EF4-FFF2-40B4-BE49-F238E27FC236}">
                  <a16:creationId xmlns:a16="http://schemas.microsoft.com/office/drawing/2014/main" xmlns="" id="{C5991B85-8F82-4FC7-9BC0-65D6A1B67BFA}"/>
                </a:ext>
              </a:extLst>
            </p:cNvPr>
            <p:cNvSpPr/>
            <p:nvPr/>
          </p:nvSpPr>
          <p:spPr>
            <a:xfrm>
              <a:off x="7569225" y="2714523"/>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3" name="Oval 112">
              <a:extLst>
                <a:ext uri="{FF2B5EF4-FFF2-40B4-BE49-F238E27FC236}">
                  <a16:creationId xmlns:a16="http://schemas.microsoft.com/office/drawing/2014/main" xmlns="" id="{DFA63D64-2D50-4866-8619-7C8A05305F04}"/>
                </a:ext>
              </a:extLst>
            </p:cNvPr>
            <p:cNvSpPr/>
            <p:nvPr/>
          </p:nvSpPr>
          <p:spPr>
            <a:xfrm>
              <a:off x="7369834" y="2480327"/>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4" name="Oval 113">
              <a:extLst>
                <a:ext uri="{FF2B5EF4-FFF2-40B4-BE49-F238E27FC236}">
                  <a16:creationId xmlns:a16="http://schemas.microsoft.com/office/drawing/2014/main" xmlns="" id="{98A28AAA-8A57-4ED1-A885-8302431AA2B5}"/>
                </a:ext>
              </a:extLst>
            </p:cNvPr>
            <p:cNvSpPr/>
            <p:nvPr/>
          </p:nvSpPr>
          <p:spPr>
            <a:xfrm>
              <a:off x="7974375" y="3514800"/>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5" name="Oval 114">
              <a:extLst>
                <a:ext uri="{FF2B5EF4-FFF2-40B4-BE49-F238E27FC236}">
                  <a16:creationId xmlns:a16="http://schemas.microsoft.com/office/drawing/2014/main" xmlns="" id="{4A4A1DBE-03EB-441F-A302-DD6CA28BED69}"/>
                </a:ext>
              </a:extLst>
            </p:cNvPr>
            <p:cNvSpPr/>
            <p:nvPr/>
          </p:nvSpPr>
          <p:spPr>
            <a:xfrm>
              <a:off x="7042175" y="4099057"/>
              <a:ext cx="91440" cy="88490"/>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6" name="Oval 115">
              <a:extLst>
                <a:ext uri="{FF2B5EF4-FFF2-40B4-BE49-F238E27FC236}">
                  <a16:creationId xmlns:a16="http://schemas.microsoft.com/office/drawing/2014/main" xmlns="" id="{47DB493E-3A03-4BB0-9FF0-F298B0F04639}"/>
                </a:ext>
              </a:extLst>
            </p:cNvPr>
            <p:cNvSpPr/>
            <p:nvPr/>
          </p:nvSpPr>
          <p:spPr>
            <a:xfrm>
              <a:off x="6921985" y="3273120"/>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7" name="Oval 116">
              <a:extLst>
                <a:ext uri="{FF2B5EF4-FFF2-40B4-BE49-F238E27FC236}">
                  <a16:creationId xmlns:a16="http://schemas.microsoft.com/office/drawing/2014/main" xmlns="" id="{8A1411C2-5F65-4135-860B-79575FB6C03D}"/>
                </a:ext>
              </a:extLst>
            </p:cNvPr>
            <p:cNvSpPr/>
            <p:nvPr/>
          </p:nvSpPr>
          <p:spPr>
            <a:xfrm>
              <a:off x="6967705" y="380631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8" name="Oval 117">
              <a:extLst>
                <a:ext uri="{FF2B5EF4-FFF2-40B4-BE49-F238E27FC236}">
                  <a16:creationId xmlns:a16="http://schemas.microsoft.com/office/drawing/2014/main" xmlns="" id="{5F44BB76-614E-4B93-A0F0-21E361FA6E45}"/>
                </a:ext>
              </a:extLst>
            </p:cNvPr>
            <p:cNvSpPr/>
            <p:nvPr/>
          </p:nvSpPr>
          <p:spPr>
            <a:xfrm>
              <a:off x="7075679" y="2936042"/>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9" name="Oval 118">
              <a:extLst>
                <a:ext uri="{FF2B5EF4-FFF2-40B4-BE49-F238E27FC236}">
                  <a16:creationId xmlns:a16="http://schemas.microsoft.com/office/drawing/2014/main" xmlns="" id="{34F1D981-E405-471E-BEE6-54AA490BA749}"/>
                </a:ext>
              </a:extLst>
            </p:cNvPr>
            <p:cNvSpPr/>
            <p:nvPr/>
          </p:nvSpPr>
          <p:spPr>
            <a:xfrm>
              <a:off x="7225055" y="3273120"/>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0" name="Oval 119">
              <a:extLst>
                <a:ext uri="{FF2B5EF4-FFF2-40B4-BE49-F238E27FC236}">
                  <a16:creationId xmlns:a16="http://schemas.microsoft.com/office/drawing/2014/main" xmlns="" id="{48941C7F-F085-4696-B779-46E2674E5AC6}"/>
                </a:ext>
              </a:extLst>
            </p:cNvPr>
            <p:cNvSpPr/>
            <p:nvPr/>
          </p:nvSpPr>
          <p:spPr>
            <a:xfrm>
              <a:off x="6596703" y="3565371"/>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1" name="Oval 120">
              <a:extLst>
                <a:ext uri="{FF2B5EF4-FFF2-40B4-BE49-F238E27FC236}">
                  <a16:creationId xmlns:a16="http://schemas.microsoft.com/office/drawing/2014/main" xmlns="" id="{C0501E5C-2C6A-4387-B20B-EC08D7483919}"/>
                </a:ext>
              </a:extLst>
            </p:cNvPr>
            <p:cNvSpPr/>
            <p:nvPr/>
          </p:nvSpPr>
          <p:spPr>
            <a:xfrm>
              <a:off x="7179335" y="369201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2" name="Oval 121">
              <a:extLst>
                <a:ext uri="{FF2B5EF4-FFF2-40B4-BE49-F238E27FC236}">
                  <a16:creationId xmlns:a16="http://schemas.microsoft.com/office/drawing/2014/main" xmlns="" id="{DD9DD1AD-FFBE-4F4A-BCB0-2EA2D5B44318}"/>
                </a:ext>
              </a:extLst>
            </p:cNvPr>
            <p:cNvSpPr/>
            <p:nvPr/>
          </p:nvSpPr>
          <p:spPr>
            <a:xfrm>
              <a:off x="7248239" y="338721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3" name="Oval 122">
              <a:extLst>
                <a:ext uri="{FF2B5EF4-FFF2-40B4-BE49-F238E27FC236}">
                  <a16:creationId xmlns:a16="http://schemas.microsoft.com/office/drawing/2014/main" xmlns="" id="{3F824050-3B67-474F-8F03-82875895918D}"/>
                </a:ext>
              </a:extLst>
            </p:cNvPr>
            <p:cNvSpPr/>
            <p:nvPr/>
          </p:nvSpPr>
          <p:spPr>
            <a:xfrm>
              <a:off x="6688143" y="3723362"/>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4" name="Oval 123">
              <a:extLst>
                <a:ext uri="{FF2B5EF4-FFF2-40B4-BE49-F238E27FC236}">
                  <a16:creationId xmlns:a16="http://schemas.microsoft.com/office/drawing/2014/main" xmlns="" id="{D07627C0-1C06-499F-9016-57B3927F0883}"/>
                </a:ext>
              </a:extLst>
            </p:cNvPr>
            <p:cNvSpPr/>
            <p:nvPr/>
          </p:nvSpPr>
          <p:spPr>
            <a:xfrm>
              <a:off x="7324114" y="365473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5" name="Oval 124">
              <a:extLst>
                <a:ext uri="{FF2B5EF4-FFF2-40B4-BE49-F238E27FC236}">
                  <a16:creationId xmlns:a16="http://schemas.microsoft.com/office/drawing/2014/main" xmlns="" id="{2ECC02E1-E900-4C62-997F-53A7D976F4A7}"/>
                </a:ext>
              </a:extLst>
            </p:cNvPr>
            <p:cNvSpPr/>
            <p:nvPr/>
          </p:nvSpPr>
          <p:spPr>
            <a:xfrm>
              <a:off x="6458137" y="3301730"/>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6" name="Oval 125">
              <a:extLst>
                <a:ext uri="{FF2B5EF4-FFF2-40B4-BE49-F238E27FC236}">
                  <a16:creationId xmlns:a16="http://schemas.microsoft.com/office/drawing/2014/main" xmlns="" id="{D1B78CD0-A3AA-420B-B84F-5050E28FFAD4}"/>
                </a:ext>
              </a:extLst>
            </p:cNvPr>
            <p:cNvSpPr/>
            <p:nvPr/>
          </p:nvSpPr>
          <p:spPr>
            <a:xfrm>
              <a:off x="7021044" y="3463823"/>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7" name="Oval 126">
              <a:extLst>
                <a:ext uri="{FF2B5EF4-FFF2-40B4-BE49-F238E27FC236}">
                  <a16:creationId xmlns:a16="http://schemas.microsoft.com/office/drawing/2014/main" xmlns="" id="{8AB81899-335F-40C2-BD9F-498E7074E7B9}"/>
                </a:ext>
              </a:extLst>
            </p:cNvPr>
            <p:cNvSpPr/>
            <p:nvPr/>
          </p:nvSpPr>
          <p:spPr>
            <a:xfrm>
              <a:off x="6791257" y="3035439"/>
              <a:ext cx="91440" cy="8849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130" name="Straight Connector 129">
            <a:extLst>
              <a:ext uri="{FF2B5EF4-FFF2-40B4-BE49-F238E27FC236}">
                <a16:creationId xmlns:a16="http://schemas.microsoft.com/office/drawing/2014/main" xmlns="" id="{DCBC4745-01F4-4830-9431-1434CF7AED49}"/>
              </a:ext>
            </a:extLst>
          </p:cNvPr>
          <p:cNvCxnSpPr/>
          <p:nvPr/>
        </p:nvCxnSpPr>
        <p:spPr>
          <a:xfrm flipH="1">
            <a:off x="9216862" y="2777856"/>
            <a:ext cx="787400" cy="1037713"/>
          </a:xfrm>
          <a:prstGeom prst="line">
            <a:avLst/>
          </a:prstGeom>
          <a:noFill/>
          <a:ln w="6350" cap="flat" cmpd="sng" algn="ctr">
            <a:solidFill>
              <a:srgbClr val="5B9BD5"/>
            </a:solidFill>
            <a:prstDash val="solid"/>
            <a:miter lim="800000"/>
          </a:ln>
          <a:effectLst/>
        </p:spPr>
      </p:cxnSp>
      <p:sp>
        <p:nvSpPr>
          <p:cNvPr id="131" name="Oval 130">
            <a:extLst>
              <a:ext uri="{FF2B5EF4-FFF2-40B4-BE49-F238E27FC236}">
                <a16:creationId xmlns:a16="http://schemas.microsoft.com/office/drawing/2014/main" xmlns="" id="{781639A1-EB9A-4B88-B2BA-A566E7A6D54C}"/>
              </a:ext>
            </a:extLst>
          </p:cNvPr>
          <p:cNvSpPr/>
          <p:nvPr/>
        </p:nvSpPr>
        <p:spPr>
          <a:xfrm>
            <a:off x="10769600" y="2936042"/>
            <a:ext cx="815246" cy="755971"/>
          </a:xfrm>
          <a:prstGeom prst="ellipse">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32" name="Connector: Elbow 131">
            <a:extLst>
              <a:ext uri="{FF2B5EF4-FFF2-40B4-BE49-F238E27FC236}">
                <a16:creationId xmlns:a16="http://schemas.microsoft.com/office/drawing/2014/main" xmlns="" id="{578CB617-3C46-4A00-A080-6C30516283A3}"/>
              </a:ext>
            </a:extLst>
          </p:cNvPr>
          <p:cNvCxnSpPr/>
          <p:nvPr/>
        </p:nvCxnSpPr>
        <p:spPr>
          <a:xfrm>
            <a:off x="8763000" y="4429470"/>
            <a:ext cx="1219200" cy="829187"/>
          </a:xfrm>
          <a:prstGeom prst="bentConnector3">
            <a:avLst/>
          </a:prstGeom>
          <a:noFill/>
          <a:ln w="6350" cap="flat" cmpd="sng" algn="ctr">
            <a:solidFill>
              <a:srgbClr val="5B9BD5"/>
            </a:solidFill>
            <a:prstDash val="solid"/>
            <a:miter lim="800000"/>
          </a:ln>
          <a:effectLst/>
        </p:spPr>
      </p:cxnSp>
      <p:sp>
        <p:nvSpPr>
          <p:cNvPr id="133" name="Freeform: Shape 132">
            <a:extLst>
              <a:ext uri="{FF2B5EF4-FFF2-40B4-BE49-F238E27FC236}">
                <a16:creationId xmlns:a16="http://schemas.microsoft.com/office/drawing/2014/main" xmlns="" id="{5D0F5715-68D8-44E3-9DD7-948C77793697}"/>
              </a:ext>
            </a:extLst>
          </p:cNvPr>
          <p:cNvSpPr/>
          <p:nvPr/>
        </p:nvSpPr>
        <p:spPr>
          <a:xfrm>
            <a:off x="9994183" y="4263300"/>
            <a:ext cx="1954359" cy="999491"/>
          </a:xfrm>
          <a:custGeom>
            <a:avLst/>
            <a:gdLst>
              <a:gd name="connsiteX0" fmla="*/ 0 w 1954359"/>
              <a:gd name="connsiteY0" fmla="*/ 725623 h 999491"/>
              <a:gd name="connsiteX1" fmla="*/ 419100 w 1954359"/>
              <a:gd name="connsiteY1" fmla="*/ 166823 h 999491"/>
              <a:gd name="connsiteX2" fmla="*/ 812800 w 1954359"/>
              <a:gd name="connsiteY2" fmla="*/ 471623 h 999491"/>
              <a:gd name="connsiteX3" fmla="*/ 1816100 w 1954359"/>
              <a:gd name="connsiteY3" fmla="*/ 1723 h 999491"/>
              <a:gd name="connsiteX4" fmla="*/ 1917700 w 1954359"/>
              <a:gd name="connsiteY4" fmla="*/ 674823 h 999491"/>
              <a:gd name="connsiteX5" fmla="*/ 1549400 w 1954359"/>
              <a:gd name="connsiteY5" fmla="*/ 992323 h 999491"/>
              <a:gd name="connsiteX6" fmla="*/ 1257300 w 1954359"/>
              <a:gd name="connsiteY6" fmla="*/ 865323 h 99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359" h="999491">
                <a:moveTo>
                  <a:pt x="0" y="725623"/>
                </a:moveTo>
                <a:cubicBezTo>
                  <a:pt x="141816" y="467389"/>
                  <a:pt x="283633" y="209156"/>
                  <a:pt x="419100" y="166823"/>
                </a:cubicBezTo>
                <a:cubicBezTo>
                  <a:pt x="554567" y="124490"/>
                  <a:pt x="579967" y="499140"/>
                  <a:pt x="812800" y="471623"/>
                </a:cubicBezTo>
                <a:cubicBezTo>
                  <a:pt x="1045633" y="444106"/>
                  <a:pt x="1631950" y="-32144"/>
                  <a:pt x="1816100" y="1723"/>
                </a:cubicBezTo>
                <a:cubicBezTo>
                  <a:pt x="2000250" y="35590"/>
                  <a:pt x="1962150" y="509723"/>
                  <a:pt x="1917700" y="674823"/>
                </a:cubicBezTo>
                <a:cubicBezTo>
                  <a:pt x="1873250" y="839923"/>
                  <a:pt x="1659467" y="960573"/>
                  <a:pt x="1549400" y="992323"/>
                </a:cubicBezTo>
                <a:cubicBezTo>
                  <a:pt x="1439333" y="1024073"/>
                  <a:pt x="1348316" y="944698"/>
                  <a:pt x="1257300" y="865323"/>
                </a:cubicBezTo>
              </a:path>
            </a:pathLst>
          </a:cu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4" name="TextBox 133">
            <a:extLst>
              <a:ext uri="{FF2B5EF4-FFF2-40B4-BE49-F238E27FC236}">
                <a16:creationId xmlns:a16="http://schemas.microsoft.com/office/drawing/2014/main" xmlns="" id="{70FE946D-8FCE-4FE6-A6F6-1FA631ECAA59}"/>
              </a:ext>
            </a:extLst>
          </p:cNvPr>
          <p:cNvSpPr txBox="1"/>
          <p:nvPr/>
        </p:nvSpPr>
        <p:spPr>
          <a:xfrm>
            <a:off x="1131097" y="5287805"/>
            <a:ext cx="27086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prstClr val="black"/>
                </a:solidFill>
                <a:effectLst/>
                <a:uLnTx/>
                <a:uFillTx/>
              </a:rPr>
              <a:t>Dataset - 1</a:t>
            </a:r>
            <a:endParaRPr kumimoji="0" lang="en-US" sz="1800" b="0" i="0" u="none" strike="noStrike" kern="0" cap="none" spc="0" normalizeH="0" baseline="0" noProof="0" dirty="0">
              <a:ln>
                <a:noFill/>
              </a:ln>
              <a:solidFill>
                <a:prstClr val="black"/>
              </a:solidFill>
              <a:effectLst/>
              <a:uLnTx/>
              <a:uFillTx/>
            </a:endParaRPr>
          </a:p>
        </p:txBody>
      </p:sp>
      <p:sp>
        <p:nvSpPr>
          <p:cNvPr id="135" name="TextBox 134">
            <a:extLst>
              <a:ext uri="{FF2B5EF4-FFF2-40B4-BE49-F238E27FC236}">
                <a16:creationId xmlns:a16="http://schemas.microsoft.com/office/drawing/2014/main" xmlns="" id="{E4C4D0EC-1A0E-419C-A3A9-3AA4959239B0}"/>
              </a:ext>
            </a:extLst>
          </p:cNvPr>
          <p:cNvSpPr txBox="1"/>
          <p:nvPr/>
        </p:nvSpPr>
        <p:spPr>
          <a:xfrm>
            <a:off x="4750202" y="5351088"/>
            <a:ext cx="270862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rPr>
              <a:t>Dataset - 2</a:t>
            </a:r>
            <a:endParaRPr kumimoji="0" lang="en-US" sz="1800" b="0" i="0" u="none" strike="noStrike" kern="0" cap="none" spc="0" normalizeH="0" baseline="0" noProof="0">
              <a:ln>
                <a:noFill/>
              </a:ln>
              <a:solidFill>
                <a:prstClr val="black"/>
              </a:solidFill>
              <a:effectLst/>
              <a:uLnTx/>
              <a:uFillTx/>
            </a:endParaRPr>
          </a:p>
        </p:txBody>
      </p:sp>
      <p:sp>
        <p:nvSpPr>
          <p:cNvPr id="136" name="TextBox 135">
            <a:extLst>
              <a:ext uri="{FF2B5EF4-FFF2-40B4-BE49-F238E27FC236}">
                <a16:creationId xmlns:a16="http://schemas.microsoft.com/office/drawing/2014/main" xmlns="" id="{378630E6-2AF6-4426-93F8-B990B107C40F}"/>
              </a:ext>
            </a:extLst>
          </p:cNvPr>
          <p:cNvSpPr txBox="1"/>
          <p:nvPr/>
        </p:nvSpPr>
        <p:spPr>
          <a:xfrm>
            <a:off x="9145213" y="3721957"/>
            <a:ext cx="6921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rPr>
              <a:t>(a)</a:t>
            </a:r>
            <a:endParaRPr kumimoji="0" lang="en-US" sz="1800" b="0" i="0" u="none" strike="noStrike" kern="0" cap="none" spc="0" normalizeH="0" baseline="0" noProof="0">
              <a:ln>
                <a:noFill/>
              </a:ln>
              <a:solidFill>
                <a:prstClr val="black"/>
              </a:solidFill>
              <a:effectLst/>
              <a:uLnTx/>
              <a:uFillTx/>
            </a:endParaRPr>
          </a:p>
        </p:txBody>
      </p:sp>
      <p:sp>
        <p:nvSpPr>
          <p:cNvPr id="137" name="TextBox 136">
            <a:extLst>
              <a:ext uri="{FF2B5EF4-FFF2-40B4-BE49-F238E27FC236}">
                <a16:creationId xmlns:a16="http://schemas.microsoft.com/office/drawing/2014/main" xmlns="" id="{F5F86884-4EC6-4C11-8150-1358329BE153}"/>
              </a:ext>
            </a:extLst>
          </p:cNvPr>
          <p:cNvSpPr txBox="1"/>
          <p:nvPr/>
        </p:nvSpPr>
        <p:spPr>
          <a:xfrm>
            <a:off x="11049942" y="3746325"/>
            <a:ext cx="6921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rPr>
              <a:t>(b)</a:t>
            </a:r>
            <a:endParaRPr kumimoji="0" lang="en-US" sz="1800" b="0" i="0" u="none" strike="noStrike" kern="0" cap="none" spc="0" normalizeH="0" baseline="0" noProof="0">
              <a:ln>
                <a:noFill/>
              </a:ln>
              <a:solidFill>
                <a:prstClr val="black"/>
              </a:solidFill>
              <a:effectLst/>
              <a:uLnTx/>
              <a:uFillTx/>
            </a:endParaRPr>
          </a:p>
        </p:txBody>
      </p:sp>
      <p:sp>
        <p:nvSpPr>
          <p:cNvPr id="138" name="TextBox 137">
            <a:extLst>
              <a:ext uri="{FF2B5EF4-FFF2-40B4-BE49-F238E27FC236}">
                <a16:creationId xmlns:a16="http://schemas.microsoft.com/office/drawing/2014/main" xmlns="" id="{D24DEFAD-C681-44BB-863F-E470BFB08F09}"/>
              </a:ext>
            </a:extLst>
          </p:cNvPr>
          <p:cNvSpPr txBox="1"/>
          <p:nvPr/>
        </p:nvSpPr>
        <p:spPr>
          <a:xfrm>
            <a:off x="9264492" y="5412172"/>
            <a:ext cx="6921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rPr>
              <a:t>(c)</a:t>
            </a:r>
            <a:endParaRPr kumimoji="0" lang="en-US" sz="1800" b="0" i="0" u="none" strike="noStrike" kern="0" cap="none" spc="0" normalizeH="0" baseline="0" noProof="0">
              <a:ln>
                <a:noFill/>
              </a:ln>
              <a:solidFill>
                <a:prstClr val="black"/>
              </a:solidFill>
              <a:effectLst/>
              <a:uLnTx/>
              <a:uFillTx/>
            </a:endParaRPr>
          </a:p>
        </p:txBody>
      </p:sp>
      <p:sp>
        <p:nvSpPr>
          <p:cNvPr id="139" name="TextBox 138">
            <a:extLst>
              <a:ext uri="{FF2B5EF4-FFF2-40B4-BE49-F238E27FC236}">
                <a16:creationId xmlns:a16="http://schemas.microsoft.com/office/drawing/2014/main" xmlns="" id="{1C9927F6-532A-48E9-98C5-7D247D0EA687}"/>
              </a:ext>
            </a:extLst>
          </p:cNvPr>
          <p:cNvSpPr txBox="1"/>
          <p:nvPr/>
        </p:nvSpPr>
        <p:spPr>
          <a:xfrm>
            <a:off x="11157190" y="5404944"/>
            <a:ext cx="6921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rPr>
              <a:t>(d)</a:t>
            </a:r>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52358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BE89757B-DAB0-4248-A082-23765FA1381D}"/>
              </a:ext>
            </a:extLst>
          </p:cNvPr>
          <p:cNvSpPr>
            <a:spLocks noGrp="1"/>
          </p:cNvSpPr>
          <p:nvPr>
            <p:ph type="title"/>
          </p:nvPr>
        </p:nvSpPr>
        <p:spPr/>
        <p:txBody>
          <a:bodyPr/>
          <a:lstStyle/>
          <a:p>
            <a:r>
              <a:rPr lang="en-US" dirty="0" smtClean="0"/>
              <a:t>Test Model (Evaluation)</a:t>
            </a:r>
            <a:endParaRPr lang="en-US" dirty="0"/>
          </a:p>
        </p:txBody>
      </p:sp>
      <p:sp>
        <p:nvSpPr>
          <p:cNvPr id="20" name="Text Placeholder 2">
            <a:extLst>
              <a:ext uri="{FF2B5EF4-FFF2-40B4-BE49-F238E27FC236}">
                <a16:creationId xmlns:a16="http://schemas.microsoft.com/office/drawing/2014/main" xmlns="" id="{34115B67-4FAC-4C93-A450-FF9B6608B0D8}"/>
              </a:ext>
            </a:extLst>
          </p:cNvPr>
          <p:cNvSpPr txBox="1">
            <a:spLocks/>
          </p:cNvSpPr>
          <p:nvPr/>
        </p:nvSpPr>
        <p:spPr>
          <a:xfrm>
            <a:off x="615579" y="855741"/>
            <a:ext cx="10952876" cy="694476"/>
          </a:xfrm>
          <a:prstGeom prst="rect">
            <a:avLst/>
          </a:prstGeom>
        </p:spPr>
        <p:txBody>
          <a:bodyPr vert="horz" lIns="91440" tIns="45720" rIns="91440" bIns="45720" rtlCol="0">
            <a:normAutofit/>
          </a:bodyPr>
          <a:lstStyle>
            <a:lvl1pPr marL="341367" marR="0" indent="-341367" algn="l" defTabSz="609585" rtl="0" eaLnBrk="1" fontAlgn="auto" latinLnBrk="0" hangingPunct="1">
              <a:lnSpc>
                <a:spcPct val="100000"/>
              </a:lnSpc>
              <a:spcBef>
                <a:spcPct val="20000"/>
              </a:spcBef>
              <a:spcAft>
                <a:spcPts val="0"/>
              </a:spcAft>
              <a:buClr>
                <a:schemeClr val="accent1"/>
              </a:buClr>
              <a:buSzTx/>
              <a:buFont typeface="Arial"/>
              <a:buChar char="•"/>
              <a:tabLst/>
              <a:defRPr sz="3200" kern="1200" baseline="0">
                <a:solidFill>
                  <a:schemeClr val="tx1"/>
                </a:solidFill>
                <a:latin typeface="+mn-lt"/>
                <a:ea typeface="+mn-ea"/>
                <a:cs typeface="+mn-cs"/>
              </a:defRPr>
            </a:lvl1pPr>
            <a:lvl2pPr marL="731502" indent="-380990" algn="l" defTabSz="914400" rtl="0" eaLnBrk="1" latinLnBrk="0" hangingPunct="1">
              <a:lnSpc>
                <a:spcPct val="90000"/>
              </a:lnSpc>
              <a:spcBef>
                <a:spcPts val="500"/>
              </a:spcBef>
              <a:buClr>
                <a:schemeClr val="accent1"/>
              </a:buClr>
              <a:buSzPct val="75000"/>
              <a:buFont typeface="Courier New"/>
              <a:buChar char="o"/>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097253" indent="-304792" algn="l" defTabSz="914400" rtl="0" eaLnBrk="1" latinLnBrk="0" hangingPunct="1">
              <a:lnSpc>
                <a:spcPct val="90000"/>
              </a:lnSpc>
              <a:spcBef>
                <a:spcPts val="500"/>
              </a:spcBef>
              <a:buClr>
                <a:schemeClr val="accent1"/>
              </a:buClr>
              <a:buFont typeface="Arial"/>
              <a:buChar char="•"/>
              <a:defRPr sz="1800" kern="1200">
                <a:solidFill>
                  <a:schemeClr val="tx1"/>
                </a:solidFill>
                <a:latin typeface="+mn-lt"/>
                <a:ea typeface="+mn-ea"/>
                <a:cs typeface="+mn-cs"/>
              </a:defRPr>
            </a:lvl4pPr>
            <a:lvl5pPr marL="1402045" indent="-304792" algn="l" defTabSz="914400" rtl="0" eaLnBrk="1" latinLnBrk="0" hangingPunct="1">
              <a:lnSpc>
                <a:spcPct val="90000"/>
              </a:lnSpc>
              <a:spcBef>
                <a:spcPts val="0"/>
              </a:spcBef>
              <a:buClr>
                <a:schemeClr val="accent1"/>
              </a:buClr>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1367" marR="0" lvl="0" indent="-341367" algn="l" defTabSz="609585" rtl="0" eaLnBrk="1" fontAlgn="auto" latinLnBrk="0" hangingPunct="1">
              <a:lnSpc>
                <a:spcPct val="100000"/>
              </a:lnSpc>
              <a:spcBef>
                <a:spcPct val="20000"/>
              </a:spcBef>
              <a:spcAft>
                <a:spcPts val="0"/>
              </a:spcAft>
              <a:buClr>
                <a:srgbClr val="5B9BD5"/>
              </a:buClr>
              <a:buSzTx/>
              <a:buFont typeface="Arial"/>
              <a:buChar char="•"/>
              <a:tabLst/>
              <a:defRPr/>
            </a:pPr>
            <a:r>
              <a:rPr kumimoji="0" lang="de-DE" sz="3200" b="0" i="0" u="none" strike="noStrike" kern="1200" cap="none" spc="0" normalizeH="0" baseline="0" noProof="0">
                <a:ln>
                  <a:noFill/>
                </a:ln>
                <a:solidFill>
                  <a:sysClr val="windowText" lastClr="000000"/>
                </a:solidFill>
                <a:effectLst/>
                <a:uLnTx/>
                <a:uFillTx/>
                <a:latin typeface="Calibri"/>
                <a:ea typeface="+mn-ea"/>
                <a:cs typeface="+mn-cs"/>
              </a:rPr>
              <a:t>Given prediction results, which model is better?</a:t>
            </a: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1" name="Slide Number Placeholder 13">
            <a:extLst>
              <a:ext uri="{FF2B5EF4-FFF2-40B4-BE49-F238E27FC236}">
                <a16:creationId xmlns:a16="http://schemas.microsoft.com/office/drawing/2014/main" xmlns="" id="{7614792E-CAA4-4F52-8ACC-DD95B4D4B4A9}"/>
              </a:ext>
            </a:extLst>
          </p:cNvPr>
          <p:cNvSpPr txBox="1">
            <a:spLocks/>
          </p:cNvSpPr>
          <p:nvPr/>
        </p:nvSpPr>
        <p:spPr>
          <a:xfrm>
            <a:off x="8717187" y="5436283"/>
            <a:ext cx="2844800"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7DC6F1D-6290-BD47-AE19-12F168FBFED0}"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22" name="Table 21">
            <a:extLst>
              <a:ext uri="{FF2B5EF4-FFF2-40B4-BE49-F238E27FC236}">
                <a16:creationId xmlns:a16="http://schemas.microsoft.com/office/drawing/2014/main" xmlns="" id="{484A8779-440B-470B-844C-8B1BD62A40B2}"/>
              </a:ext>
            </a:extLst>
          </p:cNvPr>
          <p:cNvGraphicFramePr>
            <a:graphicFrameLocks noGrp="1"/>
          </p:cNvGraphicFramePr>
          <p:nvPr>
            <p:extLst>
              <p:ext uri="{D42A27DB-BD31-4B8C-83A1-F6EECF244321}">
                <p14:modId xmlns:p14="http://schemas.microsoft.com/office/powerpoint/2010/main" val="2733139909"/>
              </p:ext>
            </p:extLst>
          </p:nvPr>
        </p:nvGraphicFramePr>
        <p:xfrm>
          <a:off x="2946401" y="1575191"/>
          <a:ext cx="3489124" cy="1807512"/>
        </p:xfrm>
        <a:graphic>
          <a:graphicData uri="http://schemas.openxmlformats.org/drawingml/2006/table">
            <a:tbl>
              <a:tblPr firstRow="1" bandRow="1"/>
              <a:tblGrid>
                <a:gridCol w="919543">
                  <a:extLst>
                    <a:ext uri="{9D8B030D-6E8A-4147-A177-3AD203B41FA5}">
                      <a16:colId xmlns:a16="http://schemas.microsoft.com/office/drawing/2014/main" xmlns="" val="3825573809"/>
                    </a:ext>
                  </a:extLst>
                </a:gridCol>
                <a:gridCol w="825019">
                  <a:extLst>
                    <a:ext uri="{9D8B030D-6E8A-4147-A177-3AD203B41FA5}">
                      <a16:colId xmlns:a16="http://schemas.microsoft.com/office/drawing/2014/main" xmlns="" val="3126203905"/>
                    </a:ext>
                  </a:extLst>
                </a:gridCol>
                <a:gridCol w="872281">
                  <a:extLst>
                    <a:ext uri="{9D8B030D-6E8A-4147-A177-3AD203B41FA5}">
                      <a16:colId xmlns:a16="http://schemas.microsoft.com/office/drawing/2014/main" xmlns="" val="3662004130"/>
                    </a:ext>
                  </a:extLst>
                </a:gridCol>
                <a:gridCol w="872281">
                  <a:extLst>
                    <a:ext uri="{9D8B030D-6E8A-4147-A177-3AD203B41FA5}">
                      <a16:colId xmlns:a16="http://schemas.microsoft.com/office/drawing/2014/main" xmlns="" val="2378591511"/>
                    </a:ext>
                  </a:extLst>
                </a:gridCol>
              </a:tblGrid>
              <a:tr h="45187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600" b="0" dirty="0"/>
                        <a:t>Model-1</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gridSpan="3">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600" b="0" dirty="0"/>
                        <a:t>Predicted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2929686940"/>
                  </a:ext>
                </a:extLst>
              </a:tr>
              <a:tr h="451878">
                <a:tc rowSpan="3">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US" sz="1600" b="0" dirty="0"/>
                        <a:t>Actual</a:t>
                      </a:r>
                    </a:p>
                  </a:txBody>
                  <a:tcPr vert="vert">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600" b="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600" b="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600" b="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3823774000"/>
                  </a:ext>
                </a:extLst>
              </a:tr>
              <a:tr h="451878">
                <a:tc vMerge="1">
                  <a:txBody>
                    <a:bodyPr/>
                    <a:lstStyle/>
                    <a:p>
                      <a:endParaRPr lang="en-US" dirty="0"/>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600" b="0" dirty="0"/>
                        <a:t>100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b="0"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b="0"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455738368"/>
                  </a:ext>
                </a:extLst>
              </a:tr>
              <a:tr h="451878">
                <a:tc vMerge="1">
                  <a:txBody>
                    <a:bodyPr/>
                    <a:lstStyle/>
                    <a:p>
                      <a:endParaRPr lang="en-US" dirty="0"/>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1600" b="0" dirty="0"/>
                        <a:t>1000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b="0" dirty="0"/>
                        <a:t>100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600" b="0" dirty="0"/>
                        <a:t>900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613419184"/>
                  </a:ext>
                </a:extLst>
              </a:tr>
            </a:tbl>
          </a:graphicData>
        </a:graphic>
      </p:graphicFrame>
      <p:pic>
        <p:nvPicPr>
          <p:cNvPr id="23" name="Graphic 22" descr="Cat">
            <a:extLst>
              <a:ext uri="{FF2B5EF4-FFF2-40B4-BE49-F238E27FC236}">
                <a16:creationId xmlns:a16="http://schemas.microsoft.com/office/drawing/2014/main" xmlns="" id="{2BCECD96-4748-4A64-8A90-9BE70A47EAE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342486" y="2468061"/>
            <a:ext cx="372115" cy="372115"/>
          </a:xfrm>
          <a:prstGeom prst="rect">
            <a:avLst/>
          </a:prstGeom>
        </p:spPr>
      </p:pic>
      <p:pic>
        <p:nvPicPr>
          <p:cNvPr id="24" name="Graphic 23" descr="Dog">
            <a:extLst>
              <a:ext uri="{FF2B5EF4-FFF2-40B4-BE49-F238E27FC236}">
                <a16:creationId xmlns:a16="http://schemas.microsoft.com/office/drawing/2014/main" xmlns="" id="{9EA455D9-F3AF-420F-92C3-96ECEA5AA6A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288056" y="2891903"/>
            <a:ext cx="486791" cy="486791"/>
          </a:xfrm>
          <a:prstGeom prst="rect">
            <a:avLst/>
          </a:prstGeom>
        </p:spPr>
      </p:pic>
      <p:pic>
        <p:nvPicPr>
          <p:cNvPr id="25" name="Graphic 24" descr="Cat">
            <a:extLst>
              <a:ext uri="{FF2B5EF4-FFF2-40B4-BE49-F238E27FC236}">
                <a16:creationId xmlns:a16="http://schemas.microsoft.com/office/drawing/2014/main" xmlns="" id="{2822FBEA-74FE-4F43-99EF-86A888F9438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896828" y="2075926"/>
            <a:ext cx="372115" cy="372115"/>
          </a:xfrm>
          <a:prstGeom prst="rect">
            <a:avLst/>
          </a:prstGeom>
        </p:spPr>
      </p:pic>
      <p:pic>
        <p:nvPicPr>
          <p:cNvPr id="26" name="Graphic 25" descr="Dog">
            <a:extLst>
              <a:ext uri="{FF2B5EF4-FFF2-40B4-BE49-F238E27FC236}">
                <a16:creationId xmlns:a16="http://schemas.microsoft.com/office/drawing/2014/main" xmlns="" id="{9F237054-92A4-4193-9EE6-195B42E496B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836133" y="2018587"/>
            <a:ext cx="486791" cy="486791"/>
          </a:xfrm>
          <a:prstGeom prst="rect">
            <a:avLst/>
          </a:prstGeom>
        </p:spPr>
      </p:pic>
      <p:graphicFrame>
        <p:nvGraphicFramePr>
          <p:cNvPr id="27" name="Table 26">
            <a:extLst>
              <a:ext uri="{FF2B5EF4-FFF2-40B4-BE49-F238E27FC236}">
                <a16:creationId xmlns:a16="http://schemas.microsoft.com/office/drawing/2014/main" xmlns="" id="{50B0D6F8-8EEF-4E43-9665-F1E2CF6C0278}"/>
              </a:ext>
            </a:extLst>
          </p:cNvPr>
          <p:cNvGraphicFramePr>
            <a:graphicFrameLocks noGrp="1"/>
          </p:cNvGraphicFramePr>
          <p:nvPr>
            <p:extLst>
              <p:ext uri="{D42A27DB-BD31-4B8C-83A1-F6EECF244321}">
                <p14:modId xmlns:p14="http://schemas.microsoft.com/office/powerpoint/2010/main" val="873933357"/>
              </p:ext>
            </p:extLst>
          </p:nvPr>
        </p:nvGraphicFramePr>
        <p:xfrm>
          <a:off x="7092067" y="3589300"/>
          <a:ext cx="3489124" cy="1807512"/>
        </p:xfrm>
        <a:graphic>
          <a:graphicData uri="http://schemas.openxmlformats.org/drawingml/2006/table">
            <a:tbl>
              <a:tblPr firstRow="1" bandRow="1"/>
              <a:tblGrid>
                <a:gridCol w="952338">
                  <a:extLst>
                    <a:ext uri="{9D8B030D-6E8A-4147-A177-3AD203B41FA5}">
                      <a16:colId xmlns:a16="http://schemas.microsoft.com/office/drawing/2014/main" xmlns="" val="3825573809"/>
                    </a:ext>
                  </a:extLst>
                </a:gridCol>
                <a:gridCol w="792224">
                  <a:extLst>
                    <a:ext uri="{9D8B030D-6E8A-4147-A177-3AD203B41FA5}">
                      <a16:colId xmlns:a16="http://schemas.microsoft.com/office/drawing/2014/main" xmlns="" val="3126203905"/>
                    </a:ext>
                  </a:extLst>
                </a:gridCol>
                <a:gridCol w="872281">
                  <a:extLst>
                    <a:ext uri="{9D8B030D-6E8A-4147-A177-3AD203B41FA5}">
                      <a16:colId xmlns:a16="http://schemas.microsoft.com/office/drawing/2014/main" xmlns="" val="3662004130"/>
                    </a:ext>
                  </a:extLst>
                </a:gridCol>
                <a:gridCol w="872281">
                  <a:extLst>
                    <a:ext uri="{9D8B030D-6E8A-4147-A177-3AD203B41FA5}">
                      <a16:colId xmlns:a16="http://schemas.microsoft.com/office/drawing/2014/main" xmlns="" val="2378591511"/>
                    </a:ext>
                  </a:extLst>
                </a:gridCol>
              </a:tblGrid>
              <a:tr h="45187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1600" dirty="0"/>
                        <a:t>Model-2</a:t>
                      </a:r>
                      <a:endParaRPr lang="en-US" sz="1600" b="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AD47"/>
                    </a:solidFill>
                  </a:tcPr>
                </a:tc>
                <a:tc gridSpan="3">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1600" dirty="0"/>
                        <a:t>Predicted</a:t>
                      </a:r>
                      <a:endParaRPr lang="en-US" sz="1600" b="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AD47"/>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2929686940"/>
                  </a:ext>
                </a:extLst>
              </a:tr>
              <a:tr h="451878">
                <a:tc rowSpan="3">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US" sz="1600" dirty="0"/>
                        <a:t>Actual</a:t>
                      </a:r>
                    </a:p>
                  </a:txBody>
                  <a:tcPr vert="vert">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40000"/>
                      </a:srgbClr>
                    </a:solidFill>
                  </a:tcPr>
                </a:tc>
                <a:extLst>
                  <a:ext uri="{0D108BD9-81ED-4DB2-BD59-A6C34878D82A}">
                    <a16:rowId xmlns:a16="http://schemas.microsoft.com/office/drawing/2014/main" xmlns="" val="3823774000"/>
                  </a:ext>
                </a:extLst>
              </a:tr>
              <a:tr h="451878">
                <a:tc vMerge="1">
                  <a:txBody>
                    <a:bodyPr/>
                    <a:lstStyle/>
                    <a:p>
                      <a:endParaRPr lang="en-US" dirty="0"/>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100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dirty="0"/>
                        <a:t>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dirty="0"/>
                        <a:t>100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20000"/>
                      </a:srgbClr>
                    </a:solidFill>
                  </a:tcPr>
                </a:tc>
                <a:extLst>
                  <a:ext uri="{0D108BD9-81ED-4DB2-BD59-A6C34878D82A}">
                    <a16:rowId xmlns:a16="http://schemas.microsoft.com/office/drawing/2014/main" xmlns="" val="1455738368"/>
                  </a:ext>
                </a:extLst>
              </a:tr>
              <a:tr h="451878">
                <a:tc vMerge="1">
                  <a:txBody>
                    <a:bodyPr/>
                    <a:lstStyle/>
                    <a:p>
                      <a:endParaRPr lang="en-US" dirty="0"/>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dirty="0"/>
                        <a:t>1000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dirty="0"/>
                        <a:t>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dirty="0"/>
                        <a:t>1000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AD47">
                        <a:tint val="40000"/>
                      </a:srgbClr>
                    </a:solidFill>
                  </a:tcPr>
                </a:tc>
                <a:extLst>
                  <a:ext uri="{0D108BD9-81ED-4DB2-BD59-A6C34878D82A}">
                    <a16:rowId xmlns:a16="http://schemas.microsoft.com/office/drawing/2014/main" xmlns="" val="613419184"/>
                  </a:ext>
                </a:extLst>
              </a:tr>
            </a:tbl>
          </a:graphicData>
        </a:graphic>
      </p:graphicFrame>
      <p:pic>
        <p:nvPicPr>
          <p:cNvPr id="28" name="Graphic 27" descr="Cat">
            <a:extLst>
              <a:ext uri="{FF2B5EF4-FFF2-40B4-BE49-F238E27FC236}">
                <a16:creationId xmlns:a16="http://schemas.microsoft.com/office/drawing/2014/main" xmlns="" id="{D19DC6F4-D011-432B-8A2E-C862063B1A4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8488151" y="4493056"/>
            <a:ext cx="372115" cy="372115"/>
          </a:xfrm>
          <a:prstGeom prst="rect">
            <a:avLst/>
          </a:prstGeom>
        </p:spPr>
      </p:pic>
      <p:pic>
        <p:nvPicPr>
          <p:cNvPr id="29" name="Graphic 28" descr="Dog">
            <a:extLst>
              <a:ext uri="{FF2B5EF4-FFF2-40B4-BE49-F238E27FC236}">
                <a16:creationId xmlns:a16="http://schemas.microsoft.com/office/drawing/2014/main" xmlns="" id="{27632CF6-8EF1-4F11-A77F-F629EF047DD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466380" y="4906012"/>
            <a:ext cx="486791" cy="486791"/>
          </a:xfrm>
          <a:prstGeom prst="rect">
            <a:avLst/>
          </a:prstGeom>
        </p:spPr>
      </p:pic>
      <p:pic>
        <p:nvPicPr>
          <p:cNvPr id="30" name="Graphic 29" descr="Cat">
            <a:extLst>
              <a:ext uri="{FF2B5EF4-FFF2-40B4-BE49-F238E27FC236}">
                <a16:creationId xmlns:a16="http://schemas.microsoft.com/office/drawing/2014/main" xmlns="" id="{C2E47B59-0172-4403-B6E4-FC413A833D4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042494" y="4090035"/>
            <a:ext cx="372115" cy="372115"/>
          </a:xfrm>
          <a:prstGeom prst="rect">
            <a:avLst/>
          </a:prstGeom>
        </p:spPr>
      </p:pic>
      <p:pic>
        <p:nvPicPr>
          <p:cNvPr id="31" name="Graphic 30" descr="Dog">
            <a:extLst>
              <a:ext uri="{FF2B5EF4-FFF2-40B4-BE49-F238E27FC236}">
                <a16:creationId xmlns:a16="http://schemas.microsoft.com/office/drawing/2014/main" xmlns="" id="{83DAB5F8-E589-4A68-A9A5-DCBD357834E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81799" y="4032696"/>
            <a:ext cx="486791" cy="486791"/>
          </a:xfrm>
          <a:prstGeom prst="rect">
            <a:avLst/>
          </a:prstGeom>
        </p:spPr>
      </p:pic>
      <p:sp>
        <p:nvSpPr>
          <p:cNvPr id="32" name="TextBox 31">
            <a:extLst>
              <a:ext uri="{FF2B5EF4-FFF2-40B4-BE49-F238E27FC236}">
                <a16:creationId xmlns:a16="http://schemas.microsoft.com/office/drawing/2014/main" xmlns="" id="{533CC66C-6B0E-49B8-83AE-698FB1FE9332}"/>
              </a:ext>
            </a:extLst>
          </p:cNvPr>
          <p:cNvSpPr txBox="1"/>
          <p:nvPr/>
        </p:nvSpPr>
        <p:spPr>
          <a:xfrm>
            <a:off x="3315799" y="3402498"/>
            <a:ext cx="353417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Accuracy = 950 / 1100 = 86.4% </a:t>
            </a:r>
          </a:p>
        </p:txBody>
      </p:sp>
      <p:sp>
        <p:nvSpPr>
          <p:cNvPr id="33" name="TextBox 32">
            <a:extLst>
              <a:ext uri="{FF2B5EF4-FFF2-40B4-BE49-F238E27FC236}">
                <a16:creationId xmlns:a16="http://schemas.microsoft.com/office/drawing/2014/main" xmlns="" id="{DEB474C5-D804-44DB-AE92-74C17B107281}"/>
              </a:ext>
            </a:extLst>
          </p:cNvPr>
          <p:cNvSpPr txBox="1"/>
          <p:nvPr/>
        </p:nvSpPr>
        <p:spPr>
          <a:xfrm>
            <a:off x="7647523" y="5365906"/>
            <a:ext cx="3534171"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Accuracy = 1000 / 1100 = 91% </a:t>
            </a:r>
          </a:p>
        </p:txBody>
      </p:sp>
    </p:spTree>
    <p:extLst>
      <p:ext uri="{BB962C8B-B14F-4D97-AF65-F5344CB8AC3E}">
        <p14:creationId xmlns:p14="http://schemas.microsoft.com/office/powerpoint/2010/main" val="31590624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419350"/>
            <a:ext cx="10515600" cy="2143125"/>
          </a:xfrm>
        </p:spPr>
        <p:txBody>
          <a:bodyPr>
            <a:normAutofit/>
          </a:bodyPr>
          <a:lstStyle/>
          <a:p>
            <a:pPr algn="ctr"/>
            <a:r>
              <a:rPr lang="en-US" sz="13800" dirty="0" smtClean="0"/>
              <a:t>Q &amp; A</a:t>
            </a:r>
            <a:endParaRPr lang="en-US" sz="13800" dirty="0"/>
          </a:p>
        </p:txBody>
      </p:sp>
    </p:spTree>
    <p:extLst>
      <p:ext uri="{BB962C8B-B14F-4D97-AF65-F5344CB8AC3E}">
        <p14:creationId xmlns:p14="http://schemas.microsoft.com/office/powerpoint/2010/main" val="39408607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1194835" cy="2852737"/>
          </a:xfrm>
        </p:spPr>
        <p:txBody>
          <a:bodyPr>
            <a:normAutofit/>
          </a:bodyPr>
          <a:lstStyle/>
          <a:p>
            <a:r>
              <a:rPr lang="en-US" b="1" dirty="0" smtClean="0"/>
              <a:t>Types of Machine Learning </a:t>
            </a:r>
            <a:r>
              <a:rPr lang="en-US" b="1" dirty="0" err="1" smtClean="0"/>
              <a:t>Algo</a:t>
            </a:r>
            <a:endParaRPr lang="en-US" b="1" dirty="0"/>
          </a:p>
        </p:txBody>
      </p:sp>
    </p:spTree>
    <p:extLst>
      <p:ext uri="{BB962C8B-B14F-4D97-AF65-F5344CB8AC3E}">
        <p14:creationId xmlns:p14="http://schemas.microsoft.com/office/powerpoint/2010/main" val="4151033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BE89757B-DAB0-4248-A082-23765FA1381D}"/>
              </a:ext>
            </a:extLst>
          </p:cNvPr>
          <p:cNvSpPr>
            <a:spLocks noGrp="1"/>
          </p:cNvSpPr>
          <p:nvPr>
            <p:ph type="title"/>
          </p:nvPr>
        </p:nvSpPr>
        <p:spPr/>
        <p:txBody>
          <a:bodyPr/>
          <a:lstStyle/>
          <a:p>
            <a:r>
              <a:rPr lang="en-US" dirty="0"/>
              <a:t>Types of Machine Learning Algorithms</a:t>
            </a:r>
          </a:p>
        </p:txBody>
      </p:sp>
      <p:graphicFrame>
        <p:nvGraphicFramePr>
          <p:cNvPr id="6" name="Diagram 5">
            <a:extLst>
              <a:ext uri="{FF2B5EF4-FFF2-40B4-BE49-F238E27FC236}">
                <a16:creationId xmlns:a16="http://schemas.microsoft.com/office/drawing/2014/main" xmlns="" id="{A25D9FFE-7793-4AD6-BC48-B8C467920C59}"/>
              </a:ext>
            </a:extLst>
          </p:cNvPr>
          <p:cNvGraphicFramePr/>
          <p:nvPr>
            <p:extLst>
              <p:ext uri="{D42A27DB-BD31-4B8C-83A1-F6EECF244321}">
                <p14:modId xmlns:p14="http://schemas.microsoft.com/office/powerpoint/2010/main" val="1439940238"/>
              </p:ext>
            </p:extLst>
          </p:nvPr>
        </p:nvGraphicFramePr>
        <p:xfrm>
          <a:off x="1583870" y="748146"/>
          <a:ext cx="8722180" cy="6109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8550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66A6EE1E-CC3B-47F4-8335-B5F1A7B8BB09}"/>
              </a:ext>
            </a:extLst>
          </p:cNvPr>
          <p:cNvSpPr/>
          <p:nvPr/>
        </p:nvSpPr>
        <p:spPr>
          <a:xfrm>
            <a:off x="0" y="35419"/>
            <a:ext cx="8437409" cy="707886"/>
          </a:xfrm>
          <a:prstGeom prst="rect">
            <a:avLst/>
          </a:prstGeom>
        </p:spPr>
        <p:txBody>
          <a:bodyPr wrap="square">
            <a:spAutoFit/>
          </a:bodyPr>
          <a:lstStyle/>
          <a:p>
            <a:r>
              <a:rPr lang="en-US" sz="3200" b="1" dirty="0">
                <a:solidFill>
                  <a:schemeClr val="bg1"/>
                </a:solidFill>
                <a:ea typeface="+mj-ea"/>
                <a:cs typeface="+mj-cs"/>
              </a:rPr>
              <a:t>Supervised</a:t>
            </a:r>
            <a:r>
              <a:rPr lang="en-US" sz="4000" b="1" dirty="0">
                <a:solidFill>
                  <a:srgbClr val="FFFF00"/>
                </a:solidFill>
                <a:latin typeface="+mj-lt"/>
              </a:rPr>
              <a:t> </a:t>
            </a:r>
            <a:r>
              <a:rPr lang="en-US" sz="3200" b="1" dirty="0">
                <a:solidFill>
                  <a:schemeClr val="bg1"/>
                </a:solidFill>
                <a:ea typeface="+mj-ea"/>
                <a:cs typeface="+mj-cs"/>
              </a:rPr>
              <a:t>Learning</a:t>
            </a:r>
          </a:p>
        </p:txBody>
      </p:sp>
      <p:pic>
        <p:nvPicPr>
          <p:cNvPr id="5" name="Picture 4"/>
          <p:cNvPicPr>
            <a:picLocks noChangeAspect="1"/>
          </p:cNvPicPr>
          <p:nvPr/>
        </p:nvPicPr>
        <p:blipFill>
          <a:blip r:embed="rId3"/>
          <a:stretch>
            <a:fillRect/>
          </a:stretch>
        </p:blipFill>
        <p:spPr>
          <a:xfrm>
            <a:off x="1368647" y="1133609"/>
            <a:ext cx="7710959" cy="5093906"/>
          </a:xfrm>
          <a:prstGeom prst="rect">
            <a:avLst/>
          </a:prstGeom>
        </p:spPr>
      </p:pic>
      <p:pic>
        <p:nvPicPr>
          <p:cNvPr id="9" name="Picture 8"/>
          <p:cNvPicPr>
            <a:picLocks noChangeAspect="1"/>
          </p:cNvPicPr>
          <p:nvPr/>
        </p:nvPicPr>
        <p:blipFill>
          <a:blip r:embed="rId4"/>
          <a:stretch>
            <a:fillRect/>
          </a:stretch>
        </p:blipFill>
        <p:spPr>
          <a:xfrm>
            <a:off x="7315200" y="743305"/>
            <a:ext cx="4876800" cy="2681456"/>
          </a:xfrm>
          <a:prstGeom prst="rect">
            <a:avLst/>
          </a:prstGeom>
        </p:spPr>
      </p:pic>
    </p:spTree>
    <p:extLst>
      <p:ext uri="{BB962C8B-B14F-4D97-AF65-F5344CB8AC3E}">
        <p14:creationId xmlns:p14="http://schemas.microsoft.com/office/powerpoint/2010/main" val="14459971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b="0" dirty="0" smtClean="0"/>
              <a:t>Supervised Learning</a:t>
            </a:r>
            <a:endParaRPr lang="en-US" dirty="0"/>
          </a:p>
        </p:txBody>
      </p:sp>
      <p:pic>
        <p:nvPicPr>
          <p:cNvPr id="54274" name="Picture 2" descr="ML | What is Machine Learning ? - GeeksforGee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324" y="1544395"/>
            <a:ext cx="6462201" cy="437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4514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66A6EE1E-CC3B-47F4-8335-B5F1A7B8BB09}"/>
              </a:ext>
            </a:extLst>
          </p:cNvPr>
          <p:cNvSpPr/>
          <p:nvPr/>
        </p:nvSpPr>
        <p:spPr>
          <a:xfrm>
            <a:off x="0" y="35419"/>
            <a:ext cx="8437409" cy="707886"/>
          </a:xfrm>
          <a:prstGeom prst="rect">
            <a:avLst/>
          </a:prstGeom>
        </p:spPr>
        <p:txBody>
          <a:bodyPr wrap="square">
            <a:spAutoFit/>
          </a:bodyPr>
          <a:lstStyle/>
          <a:p>
            <a:r>
              <a:rPr lang="en-US" sz="3200" b="1" dirty="0">
                <a:solidFill>
                  <a:schemeClr val="bg1"/>
                </a:solidFill>
                <a:ea typeface="+mj-ea"/>
                <a:cs typeface="+mj-cs"/>
              </a:rPr>
              <a:t>Unsupervised</a:t>
            </a:r>
            <a:r>
              <a:rPr lang="en-US" sz="4000" b="1" dirty="0">
                <a:solidFill>
                  <a:srgbClr val="FFFF00"/>
                </a:solidFill>
                <a:latin typeface="+mj-lt"/>
              </a:rPr>
              <a:t> </a:t>
            </a:r>
            <a:r>
              <a:rPr lang="en-US" sz="3200" b="1" dirty="0">
                <a:solidFill>
                  <a:schemeClr val="bg1"/>
                </a:solidFill>
                <a:ea typeface="+mj-ea"/>
                <a:cs typeface="+mj-cs"/>
              </a:rPr>
              <a:t>Learning</a:t>
            </a:r>
          </a:p>
        </p:txBody>
      </p:sp>
      <p:pic>
        <p:nvPicPr>
          <p:cNvPr id="9" name="Picture 8"/>
          <p:cNvPicPr>
            <a:picLocks noChangeAspect="1"/>
          </p:cNvPicPr>
          <p:nvPr/>
        </p:nvPicPr>
        <p:blipFill>
          <a:blip r:embed="rId3"/>
          <a:stretch>
            <a:fillRect/>
          </a:stretch>
        </p:blipFill>
        <p:spPr>
          <a:xfrm>
            <a:off x="930701" y="1057275"/>
            <a:ext cx="7506708" cy="4985105"/>
          </a:xfrm>
          <a:prstGeom prst="rect">
            <a:avLst/>
          </a:prstGeom>
        </p:spPr>
      </p:pic>
      <p:pic>
        <p:nvPicPr>
          <p:cNvPr id="10" name="Picture 9"/>
          <p:cNvPicPr>
            <a:picLocks noChangeAspect="1"/>
          </p:cNvPicPr>
          <p:nvPr/>
        </p:nvPicPr>
        <p:blipFill>
          <a:blip r:embed="rId4"/>
          <a:stretch>
            <a:fillRect/>
          </a:stretch>
        </p:blipFill>
        <p:spPr>
          <a:xfrm>
            <a:off x="6597472" y="832198"/>
            <a:ext cx="5614920" cy="3108690"/>
          </a:xfrm>
          <a:prstGeom prst="rect">
            <a:avLst/>
          </a:prstGeom>
        </p:spPr>
      </p:pic>
    </p:spTree>
    <p:extLst>
      <p:ext uri="{BB962C8B-B14F-4D97-AF65-F5344CB8AC3E}">
        <p14:creationId xmlns:p14="http://schemas.microsoft.com/office/powerpoint/2010/main" val="1234618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smtClean="0">
                <a:solidFill>
                  <a:prstClr val="white"/>
                </a:solidFill>
              </a:rPr>
              <a:t>What is Machine Learning</a:t>
            </a:r>
            <a:endParaRPr lang="en-US" dirty="0"/>
          </a:p>
        </p:txBody>
      </p:sp>
      <p:sp>
        <p:nvSpPr>
          <p:cNvPr id="7" name="Content Placeholder 2">
            <a:extLst>
              <a:ext uri="{FF2B5EF4-FFF2-40B4-BE49-F238E27FC236}">
                <a16:creationId xmlns="" xmlns:a16="http://schemas.microsoft.com/office/drawing/2014/main" id="{58793BDC-2911-4507-88F0-9B206CE1E00B}"/>
              </a:ext>
            </a:extLst>
          </p:cNvPr>
          <p:cNvSpPr txBox="1">
            <a:spLocks/>
          </p:cNvSpPr>
          <p:nvPr/>
        </p:nvSpPr>
        <p:spPr>
          <a:xfrm>
            <a:off x="598692" y="959330"/>
            <a:ext cx="11593308" cy="57752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defTabSz="1219170">
              <a:defRPr/>
            </a:pPr>
            <a:r>
              <a:rPr lang="en-US" sz="4000" dirty="0" smtClean="0"/>
              <a:t>The </a:t>
            </a:r>
            <a:r>
              <a:rPr lang="en-US" sz="4000" dirty="0"/>
              <a:t>field of study that gives computers the ability to learn without being explicitly </a:t>
            </a:r>
            <a:r>
              <a:rPr lang="en-US" sz="4000" dirty="0" smtClean="0"/>
              <a:t>programmed. (Arthur Samuel-1959)</a:t>
            </a:r>
          </a:p>
          <a:p>
            <a:pPr marL="457189" indent="-457189" defTabSz="1219170">
              <a:defRPr/>
            </a:pPr>
            <a:endParaRPr lang="en-US" sz="4000" dirty="0" smtClean="0"/>
          </a:p>
        </p:txBody>
      </p:sp>
      <p:pic>
        <p:nvPicPr>
          <p:cNvPr id="4" name="Picture 3"/>
          <p:cNvPicPr>
            <a:picLocks noChangeAspect="1"/>
          </p:cNvPicPr>
          <p:nvPr/>
        </p:nvPicPr>
        <p:blipFill>
          <a:blip r:embed="rId2"/>
          <a:stretch>
            <a:fillRect/>
          </a:stretch>
        </p:blipFill>
        <p:spPr>
          <a:xfrm>
            <a:off x="3739488" y="2647666"/>
            <a:ext cx="4694828" cy="3903259"/>
          </a:xfrm>
          <a:prstGeom prst="rect">
            <a:avLst/>
          </a:prstGeom>
        </p:spPr>
      </p:pic>
    </p:spTree>
    <p:extLst>
      <p:ext uri="{BB962C8B-B14F-4D97-AF65-F5344CB8AC3E}">
        <p14:creationId xmlns:p14="http://schemas.microsoft.com/office/powerpoint/2010/main" val="14209959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Reinforcement learning">
            <a:extLst>
              <a:ext uri="{FF2B5EF4-FFF2-40B4-BE49-F238E27FC236}">
                <a16:creationId xmlns="" xmlns:a16="http://schemas.microsoft.com/office/drawing/2014/main" id="{AE9A60D6-7361-46B2-91AB-D0692041E4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3179" y="773606"/>
            <a:ext cx="9849971" cy="56357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66A6EE1E-CC3B-47F4-8335-B5F1A7B8BB09}"/>
              </a:ext>
            </a:extLst>
          </p:cNvPr>
          <p:cNvSpPr/>
          <p:nvPr/>
        </p:nvSpPr>
        <p:spPr>
          <a:xfrm>
            <a:off x="0" y="35419"/>
            <a:ext cx="8437409" cy="707886"/>
          </a:xfrm>
          <a:prstGeom prst="rect">
            <a:avLst/>
          </a:prstGeom>
        </p:spPr>
        <p:txBody>
          <a:bodyPr wrap="square">
            <a:spAutoFit/>
          </a:bodyPr>
          <a:lstStyle/>
          <a:p>
            <a:r>
              <a:rPr lang="en-US" sz="3200" b="1" dirty="0">
                <a:solidFill>
                  <a:schemeClr val="bg1"/>
                </a:solidFill>
                <a:ea typeface="+mj-ea"/>
                <a:cs typeface="+mj-cs"/>
              </a:rPr>
              <a:t>Reinforcement</a:t>
            </a:r>
            <a:r>
              <a:rPr lang="en-US" sz="4000" b="1" dirty="0">
                <a:solidFill>
                  <a:srgbClr val="FFFF00"/>
                </a:solidFill>
                <a:latin typeface="+mj-lt"/>
              </a:rPr>
              <a:t> </a:t>
            </a:r>
            <a:r>
              <a:rPr lang="en-US" sz="3200" b="1" dirty="0">
                <a:solidFill>
                  <a:schemeClr val="bg1"/>
                </a:solidFill>
                <a:ea typeface="+mj-ea"/>
                <a:cs typeface="+mj-cs"/>
              </a:rPr>
              <a:t>Learning</a:t>
            </a:r>
          </a:p>
        </p:txBody>
      </p:sp>
    </p:spTree>
    <p:extLst>
      <p:ext uri="{BB962C8B-B14F-4D97-AF65-F5344CB8AC3E}">
        <p14:creationId xmlns:p14="http://schemas.microsoft.com/office/powerpoint/2010/main" val="36674708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351E155B-3A1F-4B5D-BE54-52EC33963AE2}"/>
              </a:ext>
            </a:extLst>
          </p:cNvPr>
          <p:cNvSpPr/>
          <p:nvPr/>
        </p:nvSpPr>
        <p:spPr>
          <a:xfrm>
            <a:off x="0" y="35419"/>
            <a:ext cx="8437409" cy="707886"/>
          </a:xfrm>
          <a:prstGeom prst="rect">
            <a:avLst/>
          </a:prstGeom>
        </p:spPr>
        <p:txBody>
          <a:bodyPr wrap="square">
            <a:spAutoFit/>
          </a:bodyPr>
          <a:lstStyle/>
          <a:p>
            <a:r>
              <a:rPr lang="en-US" sz="3200" b="1" dirty="0">
                <a:solidFill>
                  <a:schemeClr val="bg1"/>
                </a:solidFill>
                <a:ea typeface="+mj-ea"/>
                <a:cs typeface="+mj-cs"/>
              </a:rPr>
              <a:t>Machine</a:t>
            </a:r>
            <a:r>
              <a:rPr lang="en-US" sz="4000" b="1" dirty="0">
                <a:solidFill>
                  <a:srgbClr val="FFFF00"/>
                </a:solidFill>
                <a:latin typeface="+mj-lt"/>
              </a:rPr>
              <a:t> </a:t>
            </a:r>
            <a:r>
              <a:rPr lang="en-US" sz="3200" b="1" dirty="0">
                <a:solidFill>
                  <a:schemeClr val="bg1"/>
                </a:solidFill>
                <a:ea typeface="+mj-ea"/>
                <a:cs typeface="+mj-cs"/>
              </a:rPr>
              <a:t>Learning</a:t>
            </a:r>
            <a:r>
              <a:rPr lang="en-US" sz="4000" b="1" dirty="0">
                <a:solidFill>
                  <a:srgbClr val="FFFF00"/>
                </a:solidFill>
                <a:latin typeface="+mj-lt"/>
              </a:rPr>
              <a:t> </a:t>
            </a:r>
            <a:r>
              <a:rPr lang="en-US" sz="3200" b="1" dirty="0">
                <a:solidFill>
                  <a:schemeClr val="bg1"/>
                </a:solidFill>
                <a:ea typeface="+mj-ea"/>
                <a:cs typeface="+mj-cs"/>
              </a:rPr>
              <a:t>Extended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673" y="642292"/>
            <a:ext cx="9381306" cy="6354157"/>
          </a:xfrm>
          <a:prstGeom prst="rect">
            <a:avLst/>
          </a:prstGeom>
        </p:spPr>
      </p:pic>
    </p:spTree>
    <p:extLst>
      <p:ext uri="{BB962C8B-B14F-4D97-AF65-F5344CB8AC3E}">
        <p14:creationId xmlns:p14="http://schemas.microsoft.com/office/powerpoint/2010/main" val="6517407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419350"/>
            <a:ext cx="10515600" cy="2143125"/>
          </a:xfrm>
        </p:spPr>
        <p:txBody>
          <a:bodyPr>
            <a:normAutofit/>
          </a:bodyPr>
          <a:lstStyle/>
          <a:p>
            <a:pPr algn="ctr"/>
            <a:r>
              <a:rPr lang="en-US" sz="13800" dirty="0" smtClean="0"/>
              <a:t>Q &amp; A</a:t>
            </a:r>
            <a:endParaRPr lang="en-US" sz="13800" dirty="0"/>
          </a:p>
        </p:txBody>
      </p:sp>
    </p:spTree>
    <p:extLst>
      <p:ext uri="{BB962C8B-B14F-4D97-AF65-F5344CB8AC3E}">
        <p14:creationId xmlns:p14="http://schemas.microsoft.com/office/powerpoint/2010/main" val="33549482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09738"/>
            <a:ext cx="12026684" cy="2852737"/>
          </a:xfrm>
        </p:spPr>
        <p:txBody>
          <a:bodyPr>
            <a:normAutofit/>
          </a:bodyPr>
          <a:lstStyle/>
          <a:p>
            <a:r>
              <a:rPr lang="en-US" b="1" dirty="0" smtClean="0"/>
              <a:t>Clustering / Classification / Regression</a:t>
            </a:r>
            <a:endParaRPr lang="en-US" b="1" dirty="0"/>
          </a:p>
        </p:txBody>
      </p:sp>
    </p:spTree>
    <p:extLst>
      <p:ext uri="{BB962C8B-B14F-4D97-AF65-F5344CB8AC3E}">
        <p14:creationId xmlns:p14="http://schemas.microsoft.com/office/powerpoint/2010/main" val="12877687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74915"/>
          </a:xfrm>
        </p:spPr>
        <p:txBody>
          <a:bodyPr>
            <a:normAutofit/>
          </a:bodyPr>
          <a:lstStyle/>
          <a:p>
            <a:r>
              <a:rPr lang="en-US" sz="3200" b="1" dirty="0" smtClean="0">
                <a:solidFill>
                  <a:schemeClr val="bg1"/>
                </a:solidFill>
                <a:latin typeface="+mn-lt"/>
              </a:rPr>
              <a:t>Clustering / Classification /  Regression ??</a:t>
            </a:r>
            <a:endParaRPr lang="en-US" sz="3200" b="1" dirty="0">
              <a:solidFill>
                <a:schemeClr val="bg1"/>
              </a:solidFill>
              <a:latin typeface="+mn-lt"/>
            </a:endParaRPr>
          </a:p>
        </p:txBody>
      </p:sp>
      <p:sp>
        <p:nvSpPr>
          <p:cNvPr id="3" name="Content Placeholder 2"/>
          <p:cNvSpPr>
            <a:spLocks noGrp="1"/>
          </p:cNvSpPr>
          <p:nvPr>
            <p:ph idx="1"/>
          </p:nvPr>
        </p:nvSpPr>
        <p:spPr>
          <a:xfrm>
            <a:off x="295759" y="1143700"/>
            <a:ext cx="10515600" cy="5071120"/>
          </a:xfrm>
        </p:spPr>
        <p:txBody>
          <a:bodyPr>
            <a:normAutofit lnSpcReduction="10000"/>
          </a:bodyPr>
          <a:lstStyle/>
          <a:p>
            <a:r>
              <a:rPr lang="en-US" dirty="0" smtClean="0"/>
              <a:t>Given </a:t>
            </a:r>
            <a:r>
              <a:rPr lang="en-US" dirty="0"/>
              <a:t>data about the size of houses on the real estate market, try to predict their price. </a:t>
            </a:r>
          </a:p>
          <a:p>
            <a:r>
              <a:rPr lang="en-US" dirty="0"/>
              <a:t>Given a picture of a person, we have to predict their age on the basis of the given picture</a:t>
            </a:r>
          </a:p>
          <a:p>
            <a:r>
              <a:rPr lang="en-US" dirty="0"/>
              <a:t>Given a patient with a tumor, we have to predict whether the tumor is malignant or benign.</a:t>
            </a:r>
          </a:p>
          <a:p>
            <a:r>
              <a:rPr lang="en-US" dirty="0" smtClean="0"/>
              <a:t>Building a system that predicts whether </a:t>
            </a:r>
            <a:r>
              <a:rPr lang="en-US" dirty="0"/>
              <a:t>the house "sells for more or less than the asking price." </a:t>
            </a:r>
            <a:endParaRPr lang="en-US" dirty="0" smtClean="0"/>
          </a:p>
          <a:p>
            <a:r>
              <a:rPr lang="en-US" dirty="0"/>
              <a:t>Take a collection of 1,000,000 different genes, and find a way to automatically group these genes into groups that are somehow similar or related by different variables, such as lifespan, location, roles, and so on.</a:t>
            </a:r>
          </a:p>
          <a:p>
            <a:endParaRPr lang="en-US" dirty="0" smtClean="0"/>
          </a:p>
          <a:p>
            <a:endParaRPr lang="en-US" dirty="0"/>
          </a:p>
          <a:p>
            <a:endParaRPr lang="en-US" dirty="0"/>
          </a:p>
        </p:txBody>
      </p:sp>
    </p:spTree>
    <p:extLst>
      <p:ext uri="{BB962C8B-B14F-4D97-AF65-F5344CB8AC3E}">
        <p14:creationId xmlns:p14="http://schemas.microsoft.com/office/powerpoint/2010/main" val="220207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89710"/>
            <a:ext cx="10515600" cy="4351338"/>
          </a:xfrm>
        </p:spPr>
        <p:txBody>
          <a:bodyPr>
            <a:normAutofit/>
          </a:bodyPr>
          <a:lstStyle/>
          <a:p>
            <a:r>
              <a:rPr lang="en-US" dirty="0" smtClean="0"/>
              <a:t>The </a:t>
            </a:r>
            <a:r>
              <a:rPr lang="en-US" dirty="0"/>
              <a:t>"Cocktail Party Algorithm</a:t>
            </a:r>
            <a:r>
              <a:rPr lang="en-US" dirty="0" smtClean="0"/>
              <a:t>",</a:t>
            </a:r>
          </a:p>
          <a:p>
            <a:pPr marL="0" indent="0">
              <a:buNone/>
            </a:pPr>
            <a:r>
              <a:rPr lang="en-US" dirty="0"/>
              <a:t> </a:t>
            </a:r>
            <a:r>
              <a:rPr lang="en-US" dirty="0" smtClean="0"/>
              <a:t>  allows </a:t>
            </a:r>
            <a:r>
              <a:rPr lang="en-US" dirty="0"/>
              <a:t>you to find structure in a chaotic </a:t>
            </a:r>
            <a:endParaRPr lang="en-US" dirty="0" smtClean="0"/>
          </a:p>
          <a:p>
            <a:pPr marL="0" indent="0">
              <a:buNone/>
            </a:pPr>
            <a:r>
              <a:rPr lang="en-US" dirty="0"/>
              <a:t> </a:t>
            </a:r>
            <a:r>
              <a:rPr lang="en-US" dirty="0" smtClean="0"/>
              <a:t>  environment</a:t>
            </a:r>
            <a:r>
              <a:rPr lang="en-US" dirty="0"/>
              <a:t>. (i.e. identifying individual </a:t>
            </a:r>
            <a:endParaRPr lang="en-US" dirty="0" smtClean="0"/>
          </a:p>
          <a:p>
            <a:pPr marL="0" indent="0">
              <a:buNone/>
            </a:pPr>
            <a:r>
              <a:rPr lang="en-US" dirty="0"/>
              <a:t> </a:t>
            </a:r>
            <a:r>
              <a:rPr lang="en-US" dirty="0" smtClean="0"/>
              <a:t>  voices </a:t>
            </a:r>
            <a:r>
              <a:rPr lang="en-US" dirty="0"/>
              <a:t>and music from a mesh of </a:t>
            </a:r>
            <a:endParaRPr lang="en-US" dirty="0" smtClean="0"/>
          </a:p>
          <a:p>
            <a:pPr marL="0" indent="0">
              <a:buNone/>
            </a:pPr>
            <a:r>
              <a:rPr lang="en-US" dirty="0"/>
              <a:t> </a:t>
            </a:r>
            <a:r>
              <a:rPr lang="en-US" dirty="0" smtClean="0"/>
              <a:t> sounds </a:t>
            </a:r>
            <a:r>
              <a:rPr lang="en-US" dirty="0"/>
              <a:t>at a </a:t>
            </a:r>
            <a:r>
              <a:rPr lang="en-US" u="sng" dirty="0">
                <a:hlinkClick r:id="rId2"/>
              </a:rPr>
              <a:t>cocktail party</a:t>
            </a:r>
            <a:r>
              <a:rPr lang="en-US" dirty="0" smtClean="0"/>
              <a:t>).</a:t>
            </a:r>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7254240" y="3108960"/>
            <a:ext cx="4937760" cy="3749040"/>
          </a:xfrm>
          <a:prstGeom prst="rect">
            <a:avLst/>
          </a:prstGeom>
        </p:spPr>
      </p:pic>
    </p:spTree>
    <p:extLst>
      <p:ext uri="{BB962C8B-B14F-4D97-AF65-F5344CB8AC3E}">
        <p14:creationId xmlns:p14="http://schemas.microsoft.com/office/powerpoint/2010/main" val="17802762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55792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498"/>
            <a:ext cx="12192000" cy="6858000"/>
          </a:xfrm>
          <a:prstGeom prst="rect">
            <a:avLst/>
          </a:prstGeom>
        </p:spPr>
      </p:pic>
    </p:spTree>
    <p:extLst>
      <p:ext uri="{BB962C8B-B14F-4D97-AF65-F5344CB8AC3E}">
        <p14:creationId xmlns:p14="http://schemas.microsoft.com/office/powerpoint/2010/main" val="1260833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smtClean="0">
                <a:solidFill>
                  <a:prstClr val="white"/>
                </a:solidFill>
              </a:rPr>
              <a:t>What is Machine Learning</a:t>
            </a:r>
            <a:endParaRPr lang="en-US" dirty="0"/>
          </a:p>
        </p:txBody>
      </p:sp>
      <p:sp>
        <p:nvSpPr>
          <p:cNvPr id="7" name="Content Placeholder 2">
            <a:extLst>
              <a:ext uri="{FF2B5EF4-FFF2-40B4-BE49-F238E27FC236}">
                <a16:creationId xmlns="" xmlns:a16="http://schemas.microsoft.com/office/drawing/2014/main" id="{58793BDC-2911-4507-88F0-9B206CE1E00B}"/>
              </a:ext>
            </a:extLst>
          </p:cNvPr>
          <p:cNvSpPr txBox="1">
            <a:spLocks/>
          </p:cNvSpPr>
          <p:nvPr/>
        </p:nvSpPr>
        <p:spPr>
          <a:xfrm>
            <a:off x="598692" y="959330"/>
            <a:ext cx="11593308" cy="57752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defTabSz="1219170">
              <a:defRPr/>
            </a:pPr>
            <a:r>
              <a:rPr lang="en-US" sz="4000" dirty="0" smtClean="0"/>
              <a:t>A </a:t>
            </a:r>
            <a:r>
              <a:rPr lang="en-US" sz="4000" dirty="0"/>
              <a:t>computer program is said to learn from experience E with respect to some class of tasks T and performance measure P, if its performance at tasks in T, as measured by P, improves with experience E</a:t>
            </a:r>
            <a:r>
              <a:rPr lang="en-US" sz="4000" dirty="0" smtClean="0"/>
              <a:t>. (</a:t>
            </a:r>
            <a:r>
              <a:rPr lang="en-US" sz="4000" dirty="0"/>
              <a:t>Tom </a:t>
            </a:r>
            <a:r>
              <a:rPr lang="en-US" sz="4000" dirty="0" smtClean="0"/>
              <a:t>Mitchell-1998)</a:t>
            </a:r>
          </a:p>
          <a:p>
            <a:r>
              <a:rPr lang="en-US" sz="4000" dirty="0"/>
              <a:t>Playing checkers</a:t>
            </a:r>
          </a:p>
          <a:p>
            <a:pPr lvl="1"/>
            <a:r>
              <a:rPr lang="en-US" sz="3600" dirty="0"/>
              <a:t>E = the experience of playing many games of checkers</a:t>
            </a:r>
          </a:p>
          <a:p>
            <a:pPr lvl="1"/>
            <a:r>
              <a:rPr lang="en-US" sz="3600" dirty="0"/>
              <a:t>T = the task of playing checkers.</a:t>
            </a:r>
          </a:p>
          <a:p>
            <a:pPr lvl="1"/>
            <a:r>
              <a:rPr lang="en-US" sz="3600" dirty="0"/>
              <a:t>P = the probability that the program will win the next game</a:t>
            </a:r>
            <a:r>
              <a:rPr lang="en-US" sz="3600" dirty="0" smtClean="0"/>
              <a:t>.</a:t>
            </a:r>
            <a:endParaRPr lang="en-US" sz="3600" dirty="0"/>
          </a:p>
        </p:txBody>
      </p:sp>
    </p:spTree>
    <p:extLst>
      <p:ext uri="{BB962C8B-B14F-4D97-AF65-F5344CB8AC3E}">
        <p14:creationId xmlns:p14="http://schemas.microsoft.com/office/powerpoint/2010/main" val="2020793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dirty="0" smtClean="0">
                <a:solidFill>
                  <a:prstClr val="white"/>
                </a:solidFill>
              </a:rPr>
              <a:t>What is Machine Learning</a:t>
            </a:r>
            <a:endParaRPr lang="en-US" dirty="0"/>
          </a:p>
        </p:txBody>
      </p:sp>
      <p:pic>
        <p:nvPicPr>
          <p:cNvPr id="49154" name="Picture 2" descr="A Concise Explanation of Learning Algorithms with the Mitchel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9250"/>
            <a:ext cx="4479010" cy="4952031"/>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What is Machine Learning? | Zach L. Do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010" y="1619250"/>
            <a:ext cx="771299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618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b="0" dirty="0" smtClean="0"/>
              <a:t>Example: </a:t>
            </a:r>
            <a:r>
              <a:rPr lang="en-US" b="0" dirty="0" smtClean="0"/>
              <a:t>Email Spam Checker</a:t>
            </a:r>
            <a:endParaRPr lang="en-US" dirty="0"/>
          </a:p>
        </p:txBody>
      </p:sp>
      <p:sp>
        <p:nvSpPr>
          <p:cNvPr id="7" name="Content Placeholder 2">
            <a:extLst>
              <a:ext uri="{FF2B5EF4-FFF2-40B4-BE49-F238E27FC236}">
                <a16:creationId xmlns="" xmlns:a16="http://schemas.microsoft.com/office/drawing/2014/main" id="{58793BDC-2911-4507-88F0-9B206CE1E00B}"/>
              </a:ext>
            </a:extLst>
          </p:cNvPr>
          <p:cNvSpPr txBox="1">
            <a:spLocks/>
          </p:cNvSpPr>
          <p:nvPr/>
        </p:nvSpPr>
        <p:spPr>
          <a:xfrm>
            <a:off x="598692" y="959330"/>
            <a:ext cx="11593308" cy="57752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"A computer program is said to learn from experience E with respect to some task T and some performance measure P, if its performance on T, as measured by P, improves with experience E."</a:t>
            </a:r>
          </a:p>
          <a:p>
            <a:r>
              <a:rPr lang="en-US" sz="4000" dirty="0" smtClean="0"/>
              <a:t>Suppose </a:t>
            </a:r>
            <a:r>
              <a:rPr lang="en-US" sz="4000" dirty="0"/>
              <a:t>your email program watches which emails you do or do not mark as spam, and based on that learns how to better filter spam. What is the </a:t>
            </a:r>
            <a:r>
              <a:rPr lang="en-US" sz="4000" dirty="0" smtClean="0"/>
              <a:t>T, </a:t>
            </a:r>
            <a:r>
              <a:rPr lang="en-US" sz="4000" smtClean="0"/>
              <a:t>E and P </a:t>
            </a:r>
            <a:r>
              <a:rPr lang="en-US" sz="4000" smtClean="0"/>
              <a:t>in </a:t>
            </a:r>
            <a:r>
              <a:rPr lang="en-US" sz="4000" dirty="0"/>
              <a:t>this setting</a:t>
            </a:r>
            <a:r>
              <a:rPr lang="en-US" sz="4000" dirty="0" smtClean="0"/>
              <a:t>?</a:t>
            </a:r>
          </a:p>
          <a:p>
            <a:endParaRPr lang="en-US" sz="4000" dirty="0"/>
          </a:p>
          <a:p>
            <a:pPr marL="0" indent="0">
              <a:buNone/>
            </a:pPr>
            <a:endParaRPr lang="en-US" sz="4000" dirty="0" smtClean="0"/>
          </a:p>
        </p:txBody>
      </p:sp>
    </p:spTree>
    <p:extLst>
      <p:ext uri="{BB962C8B-B14F-4D97-AF65-F5344CB8AC3E}">
        <p14:creationId xmlns:p14="http://schemas.microsoft.com/office/powerpoint/2010/main" val="296373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1693" y="1394848"/>
            <a:ext cx="4110659" cy="4006313"/>
          </a:xfrm>
          <a:prstGeom prst="rect">
            <a:avLst/>
          </a:prstGeom>
        </p:spPr>
      </p:pic>
      <p:sp>
        <p:nvSpPr>
          <p:cNvPr id="3" name="Oval 2"/>
          <p:cNvSpPr/>
          <p:nvPr/>
        </p:nvSpPr>
        <p:spPr>
          <a:xfrm>
            <a:off x="4479010" y="3797085"/>
            <a:ext cx="2092272" cy="3564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82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E0D5DEC-29F1-4098-B79F-045E8731CF6C}"/>
              </a:ext>
            </a:extLst>
          </p:cNvPr>
          <p:cNvSpPr>
            <a:spLocks noGrp="1"/>
          </p:cNvSpPr>
          <p:nvPr>
            <p:ph type="title"/>
          </p:nvPr>
        </p:nvSpPr>
        <p:spPr/>
        <p:txBody>
          <a:bodyPr/>
          <a:lstStyle/>
          <a:p>
            <a:r>
              <a:rPr lang="en-US" b="0" dirty="0" smtClean="0"/>
              <a:t>Example: </a:t>
            </a:r>
            <a:r>
              <a:rPr lang="en-US" b="0" dirty="0"/>
              <a:t>Email Spam Checker</a:t>
            </a:r>
            <a:endParaRPr lang="en-US" dirty="0"/>
          </a:p>
        </p:txBody>
      </p:sp>
      <p:sp>
        <p:nvSpPr>
          <p:cNvPr id="7" name="Content Placeholder 2">
            <a:extLst>
              <a:ext uri="{FF2B5EF4-FFF2-40B4-BE49-F238E27FC236}">
                <a16:creationId xmlns="" xmlns:a16="http://schemas.microsoft.com/office/drawing/2014/main" id="{58793BDC-2911-4507-88F0-9B206CE1E00B}"/>
              </a:ext>
            </a:extLst>
          </p:cNvPr>
          <p:cNvSpPr txBox="1">
            <a:spLocks/>
          </p:cNvSpPr>
          <p:nvPr/>
        </p:nvSpPr>
        <p:spPr>
          <a:xfrm>
            <a:off x="598692" y="959330"/>
            <a:ext cx="11593308" cy="577520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"A computer program is said to learn from experience E with respect to some task T and some performance measure P, if its performance on T, as measured by P, improves with experience E."</a:t>
            </a:r>
          </a:p>
          <a:p>
            <a:r>
              <a:rPr lang="en-US" sz="4000" dirty="0" smtClean="0"/>
              <a:t>Suppose </a:t>
            </a:r>
            <a:r>
              <a:rPr lang="en-US" sz="4000" dirty="0"/>
              <a:t>your email program watches which emails you do or do not mark as spam, and based on that learns how to better filter spam. What is the task T in this setting?</a:t>
            </a:r>
          </a:p>
          <a:p>
            <a:pPr lvl="1"/>
            <a:r>
              <a:rPr lang="en-US" sz="3600" dirty="0" smtClean="0"/>
              <a:t>Classify </a:t>
            </a:r>
            <a:r>
              <a:rPr lang="en-US" sz="3600" dirty="0"/>
              <a:t>emails as spam or not spam.</a:t>
            </a:r>
          </a:p>
          <a:p>
            <a:pPr lvl="1"/>
            <a:r>
              <a:rPr lang="en-US" sz="3600" dirty="0" smtClean="0"/>
              <a:t>Watching </a:t>
            </a:r>
            <a:r>
              <a:rPr lang="en-US" sz="3600" dirty="0"/>
              <a:t>you label emails as spam or not spam.</a:t>
            </a:r>
          </a:p>
          <a:p>
            <a:pPr lvl="1"/>
            <a:r>
              <a:rPr lang="en-US" sz="3600" dirty="0" smtClean="0"/>
              <a:t>The </a:t>
            </a:r>
            <a:r>
              <a:rPr lang="en-US" sz="3600" dirty="0"/>
              <a:t>number (or fraction) of emails correctly classified as spam/not spam.</a:t>
            </a:r>
          </a:p>
          <a:p>
            <a:pPr lvl="1"/>
            <a:r>
              <a:rPr lang="en-US" sz="3600" dirty="0" smtClean="0"/>
              <a:t>None </a:t>
            </a:r>
            <a:r>
              <a:rPr lang="en-US" sz="3600" dirty="0"/>
              <a:t>of the above, this is not a machine learning algorithm.</a:t>
            </a:r>
          </a:p>
        </p:txBody>
      </p:sp>
      <p:sp>
        <p:nvSpPr>
          <p:cNvPr id="9" name="Oval 8"/>
          <p:cNvSpPr/>
          <p:nvPr/>
        </p:nvSpPr>
        <p:spPr>
          <a:xfrm>
            <a:off x="1069383" y="4231037"/>
            <a:ext cx="6803756" cy="6199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70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9563</TotalTime>
  <Words>1604</Words>
  <Application>Microsoft Office PowerPoint</Application>
  <PresentationFormat>Widescreen</PresentationFormat>
  <Paragraphs>175</Paragraphs>
  <Slides>47</Slides>
  <Notes>10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47</vt:i4>
      </vt:variant>
    </vt:vector>
  </HeadingPairs>
  <TitlesOfParts>
    <vt:vector size="51" baseType="lpstr">
      <vt:lpstr>Arial</vt:lpstr>
      <vt:lpstr>Calibri</vt:lpstr>
      <vt:lpstr>Calibri Light</vt:lpstr>
      <vt:lpstr>Office Theme</vt:lpstr>
      <vt:lpstr>PowerPoint Presentation</vt:lpstr>
      <vt:lpstr>What is Machine Learning </vt:lpstr>
      <vt:lpstr>What is Machine Learning</vt:lpstr>
      <vt:lpstr>What is Machine Learning</vt:lpstr>
      <vt:lpstr>What is Machine Learning</vt:lpstr>
      <vt:lpstr>What is Machine Learning</vt:lpstr>
      <vt:lpstr>Example: Email Spam Checker</vt:lpstr>
      <vt:lpstr>PowerPoint Presentation</vt:lpstr>
      <vt:lpstr>Example: Email Spam Checker</vt:lpstr>
      <vt:lpstr>When Machine Learning?</vt:lpstr>
      <vt:lpstr>Q &amp; A</vt:lpstr>
      <vt:lpstr>Machine Learning Applications</vt:lpstr>
      <vt:lpstr>Machine Learning Applications (Virtual Personal Assistant)</vt:lpstr>
      <vt:lpstr>Machine Learning Applications (Virtual Personal Assistant)</vt:lpstr>
      <vt:lpstr>Machine Learning Applications (Traffic Prediction)</vt:lpstr>
      <vt:lpstr>Machine Learning Applications (Email Spam Filtering)</vt:lpstr>
      <vt:lpstr>Machine Learning Applications (chatbots)</vt:lpstr>
      <vt:lpstr>Machine Learning Applications (Search Engine Result Refining)</vt:lpstr>
      <vt:lpstr>Machine Learning Applications (Online Fraud Detection)</vt:lpstr>
      <vt:lpstr>Machine Learning Applications (Stock Market Trading)</vt:lpstr>
      <vt:lpstr>Machine Learning Applications (Assistive Medical Technology)</vt:lpstr>
      <vt:lpstr>Machine Learning Applications (Automatic Translation)</vt:lpstr>
      <vt:lpstr>Machine Learning Applications (Automatic Friend Tagging suggestions)</vt:lpstr>
      <vt:lpstr>Machine Learning Applications (Alt Tags)</vt:lpstr>
      <vt:lpstr>Machine Learning Applications (Recommendation Systems)</vt:lpstr>
      <vt:lpstr>Machine Learning Applications</vt:lpstr>
      <vt:lpstr>Q &amp; A</vt:lpstr>
      <vt:lpstr>Machine Learning Process Lifecycle</vt:lpstr>
      <vt:lpstr> Machine Learning Process Lifecycle </vt:lpstr>
      <vt:lpstr> Get Data  </vt:lpstr>
      <vt:lpstr>PowerPoint Presentation</vt:lpstr>
      <vt:lpstr>Train Model (Model Building – a search problem)</vt:lpstr>
      <vt:lpstr>Test Model (Evaluation)</vt:lpstr>
      <vt:lpstr>Q &amp; A</vt:lpstr>
      <vt:lpstr>Types of Machine Learning Algo</vt:lpstr>
      <vt:lpstr>Types of Machine Learning Algorithms</vt:lpstr>
      <vt:lpstr>PowerPoint Presentation</vt:lpstr>
      <vt:lpstr>Supervised Learning</vt:lpstr>
      <vt:lpstr>PowerPoint Presentation</vt:lpstr>
      <vt:lpstr>PowerPoint Presentation</vt:lpstr>
      <vt:lpstr>PowerPoint Presentation</vt:lpstr>
      <vt:lpstr>Q &amp; A</vt:lpstr>
      <vt:lpstr>Clustering / Classification / Regression</vt:lpstr>
      <vt:lpstr>Clustering / Classification /  Regression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kamran</cp:lastModifiedBy>
  <cp:revision>342</cp:revision>
  <dcterms:created xsi:type="dcterms:W3CDTF">2018-02-26T08:37:24Z</dcterms:created>
  <dcterms:modified xsi:type="dcterms:W3CDTF">2021-01-27T04:34:29Z</dcterms:modified>
</cp:coreProperties>
</file>